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2" r:id="rId5"/>
    <p:sldId id="385" r:id="rId6"/>
    <p:sldId id="359" r:id="rId7"/>
    <p:sldId id="373" r:id="rId8"/>
    <p:sldId id="374" r:id="rId9"/>
    <p:sldId id="375" r:id="rId10"/>
    <p:sldId id="365" r:id="rId11"/>
    <p:sldId id="376" r:id="rId12"/>
    <p:sldId id="377" r:id="rId13"/>
    <p:sldId id="378" r:id="rId14"/>
    <p:sldId id="380" r:id="rId15"/>
    <p:sldId id="382" r:id="rId16"/>
    <p:sldId id="383" r:id="rId17"/>
    <p:sldId id="384" r:id="rId18"/>
    <p:sldId id="3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0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D468C-A0F9-4871-8413-3F3701BBA44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59E5331-8F7E-4998-918B-D91E9139A16D}">
      <dgm:prSet/>
      <dgm:spPr/>
      <dgm:t>
        <a:bodyPr/>
        <a:lstStyle/>
        <a:p>
          <a:r>
            <a:rPr lang="en-US"/>
            <a:t>Sound-reactive LED lighting systems synchronize visual effects with audio input, enhancing user experiences.</a:t>
          </a:r>
        </a:p>
      </dgm:t>
    </dgm:pt>
    <dgm:pt modelId="{4F7CB2CC-8E05-49E5-A9EF-662D51B11203}" type="parTrans" cxnId="{B27AEF11-21B8-4608-B0F4-C2CEFD78E822}">
      <dgm:prSet/>
      <dgm:spPr/>
      <dgm:t>
        <a:bodyPr/>
        <a:lstStyle/>
        <a:p>
          <a:endParaRPr lang="en-US"/>
        </a:p>
      </dgm:t>
    </dgm:pt>
    <dgm:pt modelId="{8DE09421-6C3D-49B3-A3F1-D98D9127D7EE}" type="sibTrans" cxnId="{B27AEF11-21B8-4608-B0F4-C2CEFD78E822}">
      <dgm:prSet/>
      <dgm:spPr/>
      <dgm:t>
        <a:bodyPr/>
        <a:lstStyle/>
        <a:p>
          <a:endParaRPr lang="en-US"/>
        </a:p>
      </dgm:t>
    </dgm:pt>
    <dgm:pt modelId="{1FF2ABB1-F2A6-4D11-BB0D-ACA522AB3779}">
      <dgm:prSet/>
      <dgm:spPr/>
      <dgm:t>
        <a:bodyPr/>
        <a:lstStyle/>
        <a:p>
          <a:r>
            <a:rPr lang="en-US"/>
            <a:t>Aim: Developing a sound-reactive LED strip system integrated with an audio sensor.</a:t>
          </a:r>
        </a:p>
      </dgm:t>
    </dgm:pt>
    <dgm:pt modelId="{2E39ED94-1726-4ED6-BE90-B50744B04B8F}" type="parTrans" cxnId="{9946C043-B08C-4E14-B53C-D957BB3B199F}">
      <dgm:prSet/>
      <dgm:spPr/>
      <dgm:t>
        <a:bodyPr/>
        <a:lstStyle/>
        <a:p>
          <a:endParaRPr lang="en-US"/>
        </a:p>
      </dgm:t>
    </dgm:pt>
    <dgm:pt modelId="{C7F1ABED-67BF-441B-AF5C-9625C4F6631D}" type="sibTrans" cxnId="{9946C043-B08C-4E14-B53C-D957BB3B199F}">
      <dgm:prSet/>
      <dgm:spPr/>
      <dgm:t>
        <a:bodyPr/>
        <a:lstStyle/>
        <a:p>
          <a:endParaRPr lang="en-US"/>
        </a:p>
      </dgm:t>
    </dgm:pt>
    <dgm:pt modelId="{EC32B136-068B-4E49-A49E-7F8F6844A8FA}">
      <dgm:prSet/>
      <dgm:spPr/>
      <dgm:t>
        <a:bodyPr/>
        <a:lstStyle/>
        <a:p>
          <a:r>
            <a:rPr lang="en-US"/>
            <a:t>Methodology: Hardware setup, programming, and testing for responsiveness to different audio inputs.</a:t>
          </a:r>
        </a:p>
      </dgm:t>
    </dgm:pt>
    <dgm:pt modelId="{AA179FAE-AADF-4430-9697-7D4A48C7ED48}" type="parTrans" cxnId="{EC2B813C-D35D-46CF-8558-3EBB66D30FFA}">
      <dgm:prSet/>
      <dgm:spPr/>
      <dgm:t>
        <a:bodyPr/>
        <a:lstStyle/>
        <a:p>
          <a:endParaRPr lang="en-US"/>
        </a:p>
      </dgm:t>
    </dgm:pt>
    <dgm:pt modelId="{FA2C6A0C-385E-4217-8892-137EBA1870EE}" type="sibTrans" cxnId="{EC2B813C-D35D-46CF-8558-3EBB66D30FFA}">
      <dgm:prSet/>
      <dgm:spPr/>
      <dgm:t>
        <a:bodyPr/>
        <a:lstStyle/>
        <a:p>
          <a:endParaRPr lang="en-US"/>
        </a:p>
      </dgm:t>
    </dgm:pt>
    <dgm:pt modelId="{F1145F50-8EBF-4A35-A319-D90B2B1F7039}" type="pres">
      <dgm:prSet presAssocID="{E75D468C-A0F9-4871-8413-3F3701BBA441}" presName="root" presStyleCnt="0">
        <dgm:presLayoutVars>
          <dgm:dir/>
          <dgm:resizeHandles val="exact"/>
        </dgm:presLayoutVars>
      </dgm:prSet>
      <dgm:spPr/>
    </dgm:pt>
    <dgm:pt modelId="{A23FED3C-8A78-4028-8458-6A2AC1E4AF1E}" type="pres">
      <dgm:prSet presAssocID="{D59E5331-8F7E-4998-918B-D91E9139A16D}" presName="compNode" presStyleCnt="0"/>
      <dgm:spPr/>
    </dgm:pt>
    <dgm:pt modelId="{E87ADFB5-7088-4CC8-BE5A-DD278EE0A58A}" type="pres">
      <dgm:prSet presAssocID="{D59E5331-8F7E-4998-918B-D91E9139A16D}" presName="bgRect" presStyleLbl="bgShp" presStyleIdx="0" presStyleCnt="3"/>
      <dgm:spPr/>
    </dgm:pt>
    <dgm:pt modelId="{FECEFBD8-FC06-4D4C-A7E0-0536BADEE772}" type="pres">
      <dgm:prSet presAssocID="{D59E5331-8F7E-4998-918B-D91E9139A1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56171DC1-4384-4F39-9850-C0E90351EC32}" type="pres">
      <dgm:prSet presAssocID="{D59E5331-8F7E-4998-918B-D91E9139A16D}" presName="spaceRect" presStyleCnt="0"/>
      <dgm:spPr/>
    </dgm:pt>
    <dgm:pt modelId="{6B47A370-4315-493E-9D6C-762532DB437F}" type="pres">
      <dgm:prSet presAssocID="{D59E5331-8F7E-4998-918B-D91E9139A16D}" presName="parTx" presStyleLbl="revTx" presStyleIdx="0" presStyleCnt="3">
        <dgm:presLayoutVars>
          <dgm:chMax val="0"/>
          <dgm:chPref val="0"/>
        </dgm:presLayoutVars>
      </dgm:prSet>
      <dgm:spPr/>
    </dgm:pt>
    <dgm:pt modelId="{320CEA0B-FD88-4F6B-8440-F5818876DC07}" type="pres">
      <dgm:prSet presAssocID="{8DE09421-6C3D-49B3-A3F1-D98D9127D7EE}" presName="sibTrans" presStyleCnt="0"/>
      <dgm:spPr/>
    </dgm:pt>
    <dgm:pt modelId="{83C1D664-16AF-453C-9E57-1F8D30E2BC3F}" type="pres">
      <dgm:prSet presAssocID="{1FF2ABB1-F2A6-4D11-BB0D-ACA522AB3779}" presName="compNode" presStyleCnt="0"/>
      <dgm:spPr/>
    </dgm:pt>
    <dgm:pt modelId="{8EAA22C6-20FD-4793-9A9C-736A047A0952}" type="pres">
      <dgm:prSet presAssocID="{1FF2ABB1-F2A6-4D11-BB0D-ACA522AB3779}" presName="bgRect" presStyleLbl="bgShp" presStyleIdx="1" presStyleCnt="3"/>
      <dgm:spPr/>
    </dgm:pt>
    <dgm:pt modelId="{6B1F7073-B1D4-4EE4-B7CC-30B7F1569ED7}" type="pres">
      <dgm:prSet presAssocID="{1FF2ABB1-F2A6-4D11-BB0D-ACA522AB37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A048FED7-F261-498C-BBDD-B597EAB125FA}" type="pres">
      <dgm:prSet presAssocID="{1FF2ABB1-F2A6-4D11-BB0D-ACA522AB3779}" presName="spaceRect" presStyleCnt="0"/>
      <dgm:spPr/>
    </dgm:pt>
    <dgm:pt modelId="{9D7B728C-65CA-451C-AFA7-3041A09FEA42}" type="pres">
      <dgm:prSet presAssocID="{1FF2ABB1-F2A6-4D11-BB0D-ACA522AB3779}" presName="parTx" presStyleLbl="revTx" presStyleIdx="1" presStyleCnt="3">
        <dgm:presLayoutVars>
          <dgm:chMax val="0"/>
          <dgm:chPref val="0"/>
        </dgm:presLayoutVars>
      </dgm:prSet>
      <dgm:spPr/>
    </dgm:pt>
    <dgm:pt modelId="{9BB619D7-8468-4EB1-B441-45D5AC0B65E6}" type="pres">
      <dgm:prSet presAssocID="{C7F1ABED-67BF-441B-AF5C-9625C4F6631D}" presName="sibTrans" presStyleCnt="0"/>
      <dgm:spPr/>
    </dgm:pt>
    <dgm:pt modelId="{DC55FBF6-1DD2-4E59-AD90-348836F377A3}" type="pres">
      <dgm:prSet presAssocID="{EC32B136-068B-4E49-A49E-7F8F6844A8FA}" presName="compNode" presStyleCnt="0"/>
      <dgm:spPr/>
    </dgm:pt>
    <dgm:pt modelId="{CD3A6F10-BCD6-4522-B16C-30C6726AE23C}" type="pres">
      <dgm:prSet presAssocID="{EC32B136-068B-4E49-A49E-7F8F6844A8FA}" presName="bgRect" presStyleLbl="bgShp" presStyleIdx="2" presStyleCnt="3"/>
      <dgm:spPr/>
    </dgm:pt>
    <dgm:pt modelId="{787B07FC-3D34-458A-B09E-AADAD3EA797C}" type="pres">
      <dgm:prSet presAssocID="{EC32B136-068B-4E49-A49E-7F8F6844A8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EE90F4-C782-4328-86EA-BEECF88BA4B9}" type="pres">
      <dgm:prSet presAssocID="{EC32B136-068B-4E49-A49E-7F8F6844A8FA}" presName="spaceRect" presStyleCnt="0"/>
      <dgm:spPr/>
    </dgm:pt>
    <dgm:pt modelId="{A84EE796-EDFB-4CDE-8D51-140D1B2B4EC8}" type="pres">
      <dgm:prSet presAssocID="{EC32B136-068B-4E49-A49E-7F8F6844A8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27AEF11-21B8-4608-B0F4-C2CEFD78E822}" srcId="{E75D468C-A0F9-4871-8413-3F3701BBA441}" destId="{D59E5331-8F7E-4998-918B-D91E9139A16D}" srcOrd="0" destOrd="0" parTransId="{4F7CB2CC-8E05-49E5-A9EF-662D51B11203}" sibTransId="{8DE09421-6C3D-49B3-A3F1-D98D9127D7EE}"/>
    <dgm:cxn modelId="{EC2B813C-D35D-46CF-8558-3EBB66D30FFA}" srcId="{E75D468C-A0F9-4871-8413-3F3701BBA441}" destId="{EC32B136-068B-4E49-A49E-7F8F6844A8FA}" srcOrd="2" destOrd="0" parTransId="{AA179FAE-AADF-4430-9697-7D4A48C7ED48}" sibTransId="{FA2C6A0C-385E-4217-8892-137EBA1870EE}"/>
    <dgm:cxn modelId="{9946C043-B08C-4E14-B53C-D957BB3B199F}" srcId="{E75D468C-A0F9-4871-8413-3F3701BBA441}" destId="{1FF2ABB1-F2A6-4D11-BB0D-ACA522AB3779}" srcOrd="1" destOrd="0" parTransId="{2E39ED94-1726-4ED6-BE90-B50744B04B8F}" sibTransId="{C7F1ABED-67BF-441B-AF5C-9625C4F6631D}"/>
    <dgm:cxn modelId="{7633E54B-1D2E-4448-AF40-636B07E1E39A}" type="presOf" srcId="{E75D468C-A0F9-4871-8413-3F3701BBA441}" destId="{F1145F50-8EBF-4A35-A319-D90B2B1F7039}" srcOrd="0" destOrd="0" presId="urn:microsoft.com/office/officeart/2018/2/layout/IconVerticalSolidList"/>
    <dgm:cxn modelId="{CC4A3474-9EDC-487C-A2AE-3EF436A2C5F2}" type="presOf" srcId="{D59E5331-8F7E-4998-918B-D91E9139A16D}" destId="{6B47A370-4315-493E-9D6C-762532DB437F}" srcOrd="0" destOrd="0" presId="urn:microsoft.com/office/officeart/2018/2/layout/IconVerticalSolidList"/>
    <dgm:cxn modelId="{B872F38B-4DCE-401F-8F00-58758000EC12}" type="presOf" srcId="{EC32B136-068B-4E49-A49E-7F8F6844A8FA}" destId="{A84EE796-EDFB-4CDE-8D51-140D1B2B4EC8}" srcOrd="0" destOrd="0" presId="urn:microsoft.com/office/officeart/2018/2/layout/IconVerticalSolidList"/>
    <dgm:cxn modelId="{011E92AD-42D7-4E80-8ACA-2095197A7D63}" type="presOf" srcId="{1FF2ABB1-F2A6-4D11-BB0D-ACA522AB3779}" destId="{9D7B728C-65CA-451C-AFA7-3041A09FEA42}" srcOrd="0" destOrd="0" presId="urn:microsoft.com/office/officeart/2018/2/layout/IconVerticalSolidList"/>
    <dgm:cxn modelId="{2F69B978-5DEB-4675-B8A7-5350FD4ED150}" type="presParOf" srcId="{F1145F50-8EBF-4A35-A319-D90B2B1F7039}" destId="{A23FED3C-8A78-4028-8458-6A2AC1E4AF1E}" srcOrd="0" destOrd="0" presId="urn:microsoft.com/office/officeart/2018/2/layout/IconVerticalSolidList"/>
    <dgm:cxn modelId="{34F391A0-4558-4F13-875C-C838ED31594F}" type="presParOf" srcId="{A23FED3C-8A78-4028-8458-6A2AC1E4AF1E}" destId="{E87ADFB5-7088-4CC8-BE5A-DD278EE0A58A}" srcOrd="0" destOrd="0" presId="urn:microsoft.com/office/officeart/2018/2/layout/IconVerticalSolidList"/>
    <dgm:cxn modelId="{B26AEF30-78E9-4F29-BE8A-388391A6FAF7}" type="presParOf" srcId="{A23FED3C-8A78-4028-8458-6A2AC1E4AF1E}" destId="{FECEFBD8-FC06-4D4C-A7E0-0536BADEE772}" srcOrd="1" destOrd="0" presId="urn:microsoft.com/office/officeart/2018/2/layout/IconVerticalSolidList"/>
    <dgm:cxn modelId="{F692541F-5629-48F6-AFEB-FD795DEE56F2}" type="presParOf" srcId="{A23FED3C-8A78-4028-8458-6A2AC1E4AF1E}" destId="{56171DC1-4384-4F39-9850-C0E90351EC32}" srcOrd="2" destOrd="0" presId="urn:microsoft.com/office/officeart/2018/2/layout/IconVerticalSolidList"/>
    <dgm:cxn modelId="{64A07D3D-9A75-43C7-AE72-9F06D88E5DEA}" type="presParOf" srcId="{A23FED3C-8A78-4028-8458-6A2AC1E4AF1E}" destId="{6B47A370-4315-493E-9D6C-762532DB437F}" srcOrd="3" destOrd="0" presId="urn:microsoft.com/office/officeart/2018/2/layout/IconVerticalSolidList"/>
    <dgm:cxn modelId="{1BFFCD0A-EBA7-46A3-88BD-34975BAE8A56}" type="presParOf" srcId="{F1145F50-8EBF-4A35-A319-D90B2B1F7039}" destId="{320CEA0B-FD88-4F6B-8440-F5818876DC07}" srcOrd="1" destOrd="0" presId="urn:microsoft.com/office/officeart/2018/2/layout/IconVerticalSolidList"/>
    <dgm:cxn modelId="{E09D15AD-6ACD-4FBF-A28D-7D4AE43CDF55}" type="presParOf" srcId="{F1145F50-8EBF-4A35-A319-D90B2B1F7039}" destId="{83C1D664-16AF-453C-9E57-1F8D30E2BC3F}" srcOrd="2" destOrd="0" presId="urn:microsoft.com/office/officeart/2018/2/layout/IconVerticalSolidList"/>
    <dgm:cxn modelId="{1C72023E-B403-42E3-BF17-ACF8E6F7B87E}" type="presParOf" srcId="{83C1D664-16AF-453C-9E57-1F8D30E2BC3F}" destId="{8EAA22C6-20FD-4793-9A9C-736A047A0952}" srcOrd="0" destOrd="0" presId="urn:microsoft.com/office/officeart/2018/2/layout/IconVerticalSolidList"/>
    <dgm:cxn modelId="{DF4B0EEF-C103-409F-AD58-25ABFC0EC3DB}" type="presParOf" srcId="{83C1D664-16AF-453C-9E57-1F8D30E2BC3F}" destId="{6B1F7073-B1D4-4EE4-B7CC-30B7F1569ED7}" srcOrd="1" destOrd="0" presId="urn:microsoft.com/office/officeart/2018/2/layout/IconVerticalSolidList"/>
    <dgm:cxn modelId="{144D0501-4E15-4136-9E69-1A32CE2C4D62}" type="presParOf" srcId="{83C1D664-16AF-453C-9E57-1F8D30E2BC3F}" destId="{A048FED7-F261-498C-BBDD-B597EAB125FA}" srcOrd="2" destOrd="0" presId="urn:microsoft.com/office/officeart/2018/2/layout/IconVerticalSolidList"/>
    <dgm:cxn modelId="{B6C97DC4-1E79-4CD7-9735-07E808DAA144}" type="presParOf" srcId="{83C1D664-16AF-453C-9E57-1F8D30E2BC3F}" destId="{9D7B728C-65CA-451C-AFA7-3041A09FEA42}" srcOrd="3" destOrd="0" presId="urn:microsoft.com/office/officeart/2018/2/layout/IconVerticalSolidList"/>
    <dgm:cxn modelId="{394DDDB5-8E10-4373-93B8-ACAF3FD10795}" type="presParOf" srcId="{F1145F50-8EBF-4A35-A319-D90B2B1F7039}" destId="{9BB619D7-8468-4EB1-B441-45D5AC0B65E6}" srcOrd="3" destOrd="0" presId="urn:microsoft.com/office/officeart/2018/2/layout/IconVerticalSolidList"/>
    <dgm:cxn modelId="{D79A5FFC-7A9F-4617-A781-24FC1858015C}" type="presParOf" srcId="{F1145F50-8EBF-4A35-A319-D90B2B1F7039}" destId="{DC55FBF6-1DD2-4E59-AD90-348836F377A3}" srcOrd="4" destOrd="0" presId="urn:microsoft.com/office/officeart/2018/2/layout/IconVerticalSolidList"/>
    <dgm:cxn modelId="{981BADB8-A8AB-4682-8AA7-0F52ACE94ED9}" type="presParOf" srcId="{DC55FBF6-1DD2-4E59-AD90-348836F377A3}" destId="{CD3A6F10-BCD6-4522-B16C-30C6726AE23C}" srcOrd="0" destOrd="0" presId="urn:microsoft.com/office/officeart/2018/2/layout/IconVerticalSolidList"/>
    <dgm:cxn modelId="{9C6B2D94-CEAA-4859-9464-6BF14C6C4A7D}" type="presParOf" srcId="{DC55FBF6-1DD2-4E59-AD90-348836F377A3}" destId="{787B07FC-3D34-458A-B09E-AADAD3EA797C}" srcOrd="1" destOrd="0" presId="urn:microsoft.com/office/officeart/2018/2/layout/IconVerticalSolidList"/>
    <dgm:cxn modelId="{7687CC62-31FC-4143-AF4E-289D847C28C5}" type="presParOf" srcId="{DC55FBF6-1DD2-4E59-AD90-348836F377A3}" destId="{DEEE90F4-C782-4328-86EA-BEECF88BA4B9}" srcOrd="2" destOrd="0" presId="urn:microsoft.com/office/officeart/2018/2/layout/IconVerticalSolidList"/>
    <dgm:cxn modelId="{360A629A-2DCD-45BC-821A-150646C31665}" type="presParOf" srcId="{DC55FBF6-1DD2-4E59-AD90-348836F377A3}" destId="{A84EE796-EDFB-4CDE-8D51-140D1B2B4E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60C4D-717A-4CF6-8B45-605ED3F95E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8011C04-BECF-4B58-9FE2-AF4F14EE3716}">
      <dgm:prSet/>
      <dgm:spPr/>
      <dgm:t>
        <a:bodyPr/>
        <a:lstStyle/>
        <a:p>
          <a:r>
            <a:rPr lang="en-US" baseline="0"/>
            <a:t>Connect RGB LED strip and audio sensor to the Arduino microcontroller.</a:t>
          </a:r>
          <a:endParaRPr lang="en-US"/>
        </a:p>
      </dgm:t>
    </dgm:pt>
    <dgm:pt modelId="{76B50246-63E7-4127-8057-61CA4DE22191}" type="parTrans" cxnId="{15008980-9703-4FC2-9679-186B764DE7CC}">
      <dgm:prSet/>
      <dgm:spPr/>
      <dgm:t>
        <a:bodyPr/>
        <a:lstStyle/>
        <a:p>
          <a:endParaRPr lang="en-US"/>
        </a:p>
      </dgm:t>
    </dgm:pt>
    <dgm:pt modelId="{05DB3289-E113-451D-B69A-AC23727088BD}" type="sibTrans" cxnId="{15008980-9703-4FC2-9679-186B764DE7CC}">
      <dgm:prSet/>
      <dgm:spPr/>
      <dgm:t>
        <a:bodyPr/>
        <a:lstStyle/>
        <a:p>
          <a:endParaRPr lang="en-US"/>
        </a:p>
      </dgm:t>
    </dgm:pt>
    <dgm:pt modelId="{6CF3C481-7D9B-4A77-8637-8AAE6BD208AC}">
      <dgm:prSet/>
      <dgm:spPr/>
      <dgm:t>
        <a:bodyPr/>
        <a:lstStyle/>
        <a:p>
          <a:r>
            <a:rPr lang="en-US" baseline="0"/>
            <a:t>Wiring involves digital output pins for the LED strip and power/analog pins for the sensor.</a:t>
          </a:r>
          <a:endParaRPr lang="en-US"/>
        </a:p>
      </dgm:t>
    </dgm:pt>
    <dgm:pt modelId="{16A8C691-170B-4BC2-BA0F-3F770D516774}" type="parTrans" cxnId="{FB459FC9-B131-46BB-BC0A-A442592D950E}">
      <dgm:prSet/>
      <dgm:spPr/>
      <dgm:t>
        <a:bodyPr/>
        <a:lstStyle/>
        <a:p>
          <a:endParaRPr lang="en-US"/>
        </a:p>
      </dgm:t>
    </dgm:pt>
    <dgm:pt modelId="{87074B6A-2DDC-46E2-8C94-5CAB3792D22D}" type="sibTrans" cxnId="{FB459FC9-B131-46BB-BC0A-A442592D950E}">
      <dgm:prSet/>
      <dgm:spPr/>
      <dgm:t>
        <a:bodyPr/>
        <a:lstStyle/>
        <a:p>
          <a:endParaRPr lang="en-US"/>
        </a:p>
      </dgm:t>
    </dgm:pt>
    <dgm:pt modelId="{4270DB22-6A04-4021-86AE-03E2EE1CBDDC}" type="pres">
      <dgm:prSet presAssocID="{1BE60C4D-717A-4CF6-8B45-605ED3F95E96}" presName="root" presStyleCnt="0">
        <dgm:presLayoutVars>
          <dgm:dir/>
          <dgm:resizeHandles val="exact"/>
        </dgm:presLayoutVars>
      </dgm:prSet>
      <dgm:spPr/>
    </dgm:pt>
    <dgm:pt modelId="{C024FDB9-7419-4207-B0FE-6B5A4CCD8019}" type="pres">
      <dgm:prSet presAssocID="{88011C04-BECF-4B58-9FE2-AF4F14EE3716}" presName="compNode" presStyleCnt="0"/>
      <dgm:spPr/>
    </dgm:pt>
    <dgm:pt modelId="{7DE573C9-89E2-4E5D-99D6-4D7A86C514F0}" type="pres">
      <dgm:prSet presAssocID="{88011C04-BECF-4B58-9FE2-AF4F14EE3716}" presName="bgRect" presStyleLbl="bgShp" presStyleIdx="0" presStyleCnt="2"/>
      <dgm:spPr/>
    </dgm:pt>
    <dgm:pt modelId="{CD1A4783-EE11-4C2D-B333-7FBAA36579B2}" type="pres">
      <dgm:prSet presAssocID="{88011C04-BECF-4B58-9FE2-AF4F14EE37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1CCB8FA-F45C-461C-BCB0-F929ECFAE2D4}" type="pres">
      <dgm:prSet presAssocID="{88011C04-BECF-4B58-9FE2-AF4F14EE3716}" presName="spaceRect" presStyleCnt="0"/>
      <dgm:spPr/>
    </dgm:pt>
    <dgm:pt modelId="{B44E5876-DD25-4AFD-AC91-034AC581B294}" type="pres">
      <dgm:prSet presAssocID="{88011C04-BECF-4B58-9FE2-AF4F14EE3716}" presName="parTx" presStyleLbl="revTx" presStyleIdx="0" presStyleCnt="2">
        <dgm:presLayoutVars>
          <dgm:chMax val="0"/>
          <dgm:chPref val="0"/>
        </dgm:presLayoutVars>
      </dgm:prSet>
      <dgm:spPr/>
    </dgm:pt>
    <dgm:pt modelId="{35A219CD-9E87-4153-9FBF-B82813992A2D}" type="pres">
      <dgm:prSet presAssocID="{05DB3289-E113-451D-B69A-AC23727088BD}" presName="sibTrans" presStyleCnt="0"/>
      <dgm:spPr/>
    </dgm:pt>
    <dgm:pt modelId="{D1E60837-6F55-45CE-A97A-E073C4411593}" type="pres">
      <dgm:prSet presAssocID="{6CF3C481-7D9B-4A77-8637-8AAE6BD208AC}" presName="compNode" presStyleCnt="0"/>
      <dgm:spPr/>
    </dgm:pt>
    <dgm:pt modelId="{071ABE13-B337-4592-AA56-C2797B0A0052}" type="pres">
      <dgm:prSet presAssocID="{6CF3C481-7D9B-4A77-8637-8AAE6BD208AC}" presName="bgRect" presStyleLbl="bgShp" presStyleIdx="1" presStyleCnt="2"/>
      <dgm:spPr/>
    </dgm:pt>
    <dgm:pt modelId="{952B8642-5CED-4351-A828-E0050DF5D1D1}" type="pres">
      <dgm:prSet presAssocID="{6CF3C481-7D9B-4A77-8637-8AAE6BD208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3C500D10-3DC2-4082-BC95-2A435BCF1F4F}" type="pres">
      <dgm:prSet presAssocID="{6CF3C481-7D9B-4A77-8637-8AAE6BD208AC}" presName="spaceRect" presStyleCnt="0"/>
      <dgm:spPr/>
    </dgm:pt>
    <dgm:pt modelId="{6C163C33-924C-483E-9714-7C50766353C3}" type="pres">
      <dgm:prSet presAssocID="{6CF3C481-7D9B-4A77-8637-8AAE6BD208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B68D60B-1D17-4D6E-9635-86F08A834EE6}" type="presOf" srcId="{6CF3C481-7D9B-4A77-8637-8AAE6BD208AC}" destId="{6C163C33-924C-483E-9714-7C50766353C3}" srcOrd="0" destOrd="0" presId="urn:microsoft.com/office/officeart/2018/2/layout/IconVerticalSolidList"/>
    <dgm:cxn modelId="{721AA373-64B8-43AC-A406-22C095DE5491}" type="presOf" srcId="{1BE60C4D-717A-4CF6-8B45-605ED3F95E96}" destId="{4270DB22-6A04-4021-86AE-03E2EE1CBDDC}" srcOrd="0" destOrd="0" presId="urn:microsoft.com/office/officeart/2018/2/layout/IconVerticalSolidList"/>
    <dgm:cxn modelId="{15008980-9703-4FC2-9679-186B764DE7CC}" srcId="{1BE60C4D-717A-4CF6-8B45-605ED3F95E96}" destId="{88011C04-BECF-4B58-9FE2-AF4F14EE3716}" srcOrd="0" destOrd="0" parTransId="{76B50246-63E7-4127-8057-61CA4DE22191}" sibTransId="{05DB3289-E113-451D-B69A-AC23727088BD}"/>
    <dgm:cxn modelId="{D660C182-2A52-4D1B-805C-361ADC6609DC}" type="presOf" srcId="{88011C04-BECF-4B58-9FE2-AF4F14EE3716}" destId="{B44E5876-DD25-4AFD-AC91-034AC581B294}" srcOrd="0" destOrd="0" presId="urn:microsoft.com/office/officeart/2018/2/layout/IconVerticalSolidList"/>
    <dgm:cxn modelId="{FB459FC9-B131-46BB-BC0A-A442592D950E}" srcId="{1BE60C4D-717A-4CF6-8B45-605ED3F95E96}" destId="{6CF3C481-7D9B-4A77-8637-8AAE6BD208AC}" srcOrd="1" destOrd="0" parTransId="{16A8C691-170B-4BC2-BA0F-3F770D516774}" sibTransId="{87074B6A-2DDC-46E2-8C94-5CAB3792D22D}"/>
    <dgm:cxn modelId="{6DFDA95B-CC51-4536-B887-443EFA8112BE}" type="presParOf" srcId="{4270DB22-6A04-4021-86AE-03E2EE1CBDDC}" destId="{C024FDB9-7419-4207-B0FE-6B5A4CCD8019}" srcOrd="0" destOrd="0" presId="urn:microsoft.com/office/officeart/2018/2/layout/IconVerticalSolidList"/>
    <dgm:cxn modelId="{6E57756A-D416-4B21-8852-0CC1E714005C}" type="presParOf" srcId="{C024FDB9-7419-4207-B0FE-6B5A4CCD8019}" destId="{7DE573C9-89E2-4E5D-99D6-4D7A86C514F0}" srcOrd="0" destOrd="0" presId="urn:microsoft.com/office/officeart/2018/2/layout/IconVerticalSolidList"/>
    <dgm:cxn modelId="{33C3802C-6F65-48E1-80EB-016A945274D1}" type="presParOf" srcId="{C024FDB9-7419-4207-B0FE-6B5A4CCD8019}" destId="{CD1A4783-EE11-4C2D-B333-7FBAA36579B2}" srcOrd="1" destOrd="0" presId="urn:microsoft.com/office/officeart/2018/2/layout/IconVerticalSolidList"/>
    <dgm:cxn modelId="{A5C5F2FE-281B-4A87-A72C-E2CC963ED7AC}" type="presParOf" srcId="{C024FDB9-7419-4207-B0FE-6B5A4CCD8019}" destId="{81CCB8FA-F45C-461C-BCB0-F929ECFAE2D4}" srcOrd="2" destOrd="0" presId="urn:microsoft.com/office/officeart/2018/2/layout/IconVerticalSolidList"/>
    <dgm:cxn modelId="{EBF24BD8-F594-4A04-BF78-C2E60DDBD50A}" type="presParOf" srcId="{C024FDB9-7419-4207-B0FE-6B5A4CCD8019}" destId="{B44E5876-DD25-4AFD-AC91-034AC581B294}" srcOrd="3" destOrd="0" presId="urn:microsoft.com/office/officeart/2018/2/layout/IconVerticalSolidList"/>
    <dgm:cxn modelId="{554876CE-F783-4874-8F36-F9D2D92428BB}" type="presParOf" srcId="{4270DB22-6A04-4021-86AE-03E2EE1CBDDC}" destId="{35A219CD-9E87-4153-9FBF-B82813992A2D}" srcOrd="1" destOrd="0" presId="urn:microsoft.com/office/officeart/2018/2/layout/IconVerticalSolidList"/>
    <dgm:cxn modelId="{764C132F-85E1-4C91-BBCA-E597C175B017}" type="presParOf" srcId="{4270DB22-6A04-4021-86AE-03E2EE1CBDDC}" destId="{D1E60837-6F55-45CE-A97A-E073C4411593}" srcOrd="2" destOrd="0" presId="urn:microsoft.com/office/officeart/2018/2/layout/IconVerticalSolidList"/>
    <dgm:cxn modelId="{0203679B-E878-46A4-B8CA-CEAFFAB13D1E}" type="presParOf" srcId="{D1E60837-6F55-45CE-A97A-E073C4411593}" destId="{071ABE13-B337-4592-AA56-C2797B0A0052}" srcOrd="0" destOrd="0" presId="urn:microsoft.com/office/officeart/2018/2/layout/IconVerticalSolidList"/>
    <dgm:cxn modelId="{E4306D8B-8677-45B3-99D9-A67F0592FA54}" type="presParOf" srcId="{D1E60837-6F55-45CE-A97A-E073C4411593}" destId="{952B8642-5CED-4351-A828-E0050DF5D1D1}" srcOrd="1" destOrd="0" presId="urn:microsoft.com/office/officeart/2018/2/layout/IconVerticalSolidList"/>
    <dgm:cxn modelId="{DDBD1628-30C5-435A-8BCB-4CF82F062051}" type="presParOf" srcId="{D1E60837-6F55-45CE-A97A-E073C4411593}" destId="{3C500D10-3DC2-4082-BC95-2A435BCF1F4F}" srcOrd="2" destOrd="0" presId="urn:microsoft.com/office/officeart/2018/2/layout/IconVerticalSolidList"/>
    <dgm:cxn modelId="{5425C972-4FE3-4DCE-A2CA-22DB3CAEBDBA}" type="presParOf" srcId="{D1E60837-6F55-45CE-A97A-E073C4411593}" destId="{6C163C33-924C-483E-9714-7C50766353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9D63C-7305-4D97-84BB-1D7A37EC79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4719C65-A3C5-4B7A-A03B-1B9D2C6ED733}">
      <dgm:prSet/>
      <dgm:spPr/>
      <dgm:t>
        <a:bodyPr/>
        <a:lstStyle/>
        <a:p>
          <a:r>
            <a:rPr lang="en-US" baseline="0"/>
            <a:t>Write Arduino code to read sound input from the sensor and control LED strip brightness and color.</a:t>
          </a:r>
          <a:endParaRPr lang="en-US"/>
        </a:p>
      </dgm:t>
    </dgm:pt>
    <dgm:pt modelId="{4CDB6C6C-8E0E-49C3-9040-FE00653D174D}" type="parTrans" cxnId="{D8BF4DA8-2527-4ADB-8A2F-8B580085E20C}">
      <dgm:prSet/>
      <dgm:spPr/>
      <dgm:t>
        <a:bodyPr/>
        <a:lstStyle/>
        <a:p>
          <a:endParaRPr lang="en-US"/>
        </a:p>
      </dgm:t>
    </dgm:pt>
    <dgm:pt modelId="{486E4EF4-DE4D-4E39-A307-8FC520F8FC0B}" type="sibTrans" cxnId="{D8BF4DA8-2527-4ADB-8A2F-8B580085E20C}">
      <dgm:prSet/>
      <dgm:spPr/>
      <dgm:t>
        <a:bodyPr/>
        <a:lstStyle/>
        <a:p>
          <a:endParaRPr lang="en-US"/>
        </a:p>
      </dgm:t>
    </dgm:pt>
    <dgm:pt modelId="{D072D4FD-346E-4BB4-8474-CA939A089975}">
      <dgm:prSet/>
      <dgm:spPr/>
      <dgm:t>
        <a:bodyPr/>
        <a:lstStyle/>
        <a:p>
          <a:r>
            <a:rPr lang="en-US" baseline="0" dirty="0"/>
            <a:t>Utilize libraries like Fast LED for LED control and color manipulation.</a:t>
          </a:r>
          <a:endParaRPr lang="en-US" dirty="0"/>
        </a:p>
      </dgm:t>
    </dgm:pt>
    <dgm:pt modelId="{DB05A6CA-7CE1-4625-92DF-2A28A7E0079F}" type="parTrans" cxnId="{86F233B2-60B0-4EE5-B84C-D3FF3DDEB2C4}">
      <dgm:prSet/>
      <dgm:spPr/>
      <dgm:t>
        <a:bodyPr/>
        <a:lstStyle/>
        <a:p>
          <a:endParaRPr lang="en-US"/>
        </a:p>
      </dgm:t>
    </dgm:pt>
    <dgm:pt modelId="{01024E1A-19C2-4B75-B981-C12F84362812}" type="sibTrans" cxnId="{86F233B2-60B0-4EE5-B84C-D3FF3DDEB2C4}">
      <dgm:prSet/>
      <dgm:spPr/>
      <dgm:t>
        <a:bodyPr/>
        <a:lstStyle/>
        <a:p>
          <a:endParaRPr lang="en-US"/>
        </a:p>
      </dgm:t>
    </dgm:pt>
    <dgm:pt modelId="{A43EB9FF-3DA4-4565-92FA-939A40C89763}">
      <dgm:prSet/>
      <dgm:spPr/>
      <dgm:t>
        <a:bodyPr/>
        <a:lstStyle/>
        <a:p>
          <a:r>
            <a:rPr lang="en-US" baseline="0"/>
            <a:t>Implement algorithms for smooth transitions and visually appealing effects.</a:t>
          </a:r>
          <a:endParaRPr lang="en-US"/>
        </a:p>
      </dgm:t>
    </dgm:pt>
    <dgm:pt modelId="{6952468D-DB03-4512-8AFF-7AE8177FBC05}" type="parTrans" cxnId="{8A5448E6-090D-498E-B864-287CE12D10A7}">
      <dgm:prSet/>
      <dgm:spPr/>
      <dgm:t>
        <a:bodyPr/>
        <a:lstStyle/>
        <a:p>
          <a:endParaRPr lang="en-US"/>
        </a:p>
      </dgm:t>
    </dgm:pt>
    <dgm:pt modelId="{6F7D313F-3EFF-4399-8133-54628ED490CF}" type="sibTrans" cxnId="{8A5448E6-090D-498E-B864-287CE12D10A7}">
      <dgm:prSet/>
      <dgm:spPr/>
      <dgm:t>
        <a:bodyPr/>
        <a:lstStyle/>
        <a:p>
          <a:endParaRPr lang="en-US"/>
        </a:p>
      </dgm:t>
    </dgm:pt>
    <dgm:pt modelId="{6CD32FE0-2F05-4096-886F-D0494CFE2CD8}" type="pres">
      <dgm:prSet presAssocID="{DC09D63C-7305-4D97-84BB-1D7A37EC794D}" presName="root" presStyleCnt="0">
        <dgm:presLayoutVars>
          <dgm:dir/>
          <dgm:resizeHandles val="exact"/>
        </dgm:presLayoutVars>
      </dgm:prSet>
      <dgm:spPr/>
    </dgm:pt>
    <dgm:pt modelId="{6BDC82AE-0E2F-4683-9C52-88D84A398EBD}" type="pres">
      <dgm:prSet presAssocID="{F4719C65-A3C5-4B7A-A03B-1B9D2C6ED733}" presName="compNode" presStyleCnt="0"/>
      <dgm:spPr/>
    </dgm:pt>
    <dgm:pt modelId="{8B522441-9008-4ECA-BD74-036673DE7DD0}" type="pres">
      <dgm:prSet presAssocID="{F4719C65-A3C5-4B7A-A03B-1B9D2C6ED733}" presName="bgRect" presStyleLbl="bgShp" presStyleIdx="0" presStyleCnt="3"/>
      <dgm:spPr/>
    </dgm:pt>
    <dgm:pt modelId="{0FE45520-EB9A-4728-95E8-5727377FAAE4}" type="pres">
      <dgm:prSet presAssocID="{F4719C65-A3C5-4B7A-A03B-1B9D2C6ED7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99EB714-5AF2-43CD-AABB-0375C0B1716C}" type="pres">
      <dgm:prSet presAssocID="{F4719C65-A3C5-4B7A-A03B-1B9D2C6ED733}" presName="spaceRect" presStyleCnt="0"/>
      <dgm:spPr/>
    </dgm:pt>
    <dgm:pt modelId="{CCADAB4F-E99B-4B58-9C07-ED7D75A96930}" type="pres">
      <dgm:prSet presAssocID="{F4719C65-A3C5-4B7A-A03B-1B9D2C6ED733}" presName="parTx" presStyleLbl="revTx" presStyleIdx="0" presStyleCnt="3">
        <dgm:presLayoutVars>
          <dgm:chMax val="0"/>
          <dgm:chPref val="0"/>
        </dgm:presLayoutVars>
      </dgm:prSet>
      <dgm:spPr/>
    </dgm:pt>
    <dgm:pt modelId="{A8FA7767-2FCA-4A9B-A2EE-09D132C721F2}" type="pres">
      <dgm:prSet presAssocID="{486E4EF4-DE4D-4E39-A307-8FC520F8FC0B}" presName="sibTrans" presStyleCnt="0"/>
      <dgm:spPr/>
    </dgm:pt>
    <dgm:pt modelId="{D20D3507-272B-4171-AB13-ED483E13A694}" type="pres">
      <dgm:prSet presAssocID="{D072D4FD-346E-4BB4-8474-CA939A089975}" presName="compNode" presStyleCnt="0"/>
      <dgm:spPr/>
    </dgm:pt>
    <dgm:pt modelId="{A8D1590A-95D7-43F3-A140-927335270593}" type="pres">
      <dgm:prSet presAssocID="{D072D4FD-346E-4BB4-8474-CA939A089975}" presName="bgRect" presStyleLbl="bgShp" presStyleIdx="1" presStyleCnt="3"/>
      <dgm:spPr/>
    </dgm:pt>
    <dgm:pt modelId="{4BE0E7B0-E05B-4427-B5E6-01381483949A}" type="pres">
      <dgm:prSet presAssocID="{D072D4FD-346E-4BB4-8474-CA939A0899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8E680C-7CD2-42AB-A49C-CBB86364BE3D}" type="pres">
      <dgm:prSet presAssocID="{D072D4FD-346E-4BB4-8474-CA939A089975}" presName="spaceRect" presStyleCnt="0"/>
      <dgm:spPr/>
    </dgm:pt>
    <dgm:pt modelId="{998775FA-4953-4275-B90B-E64CD8FD1B77}" type="pres">
      <dgm:prSet presAssocID="{D072D4FD-346E-4BB4-8474-CA939A089975}" presName="parTx" presStyleLbl="revTx" presStyleIdx="1" presStyleCnt="3">
        <dgm:presLayoutVars>
          <dgm:chMax val="0"/>
          <dgm:chPref val="0"/>
        </dgm:presLayoutVars>
      </dgm:prSet>
      <dgm:spPr/>
    </dgm:pt>
    <dgm:pt modelId="{D1DA8FCD-66E2-4A6A-95F4-B24C80251931}" type="pres">
      <dgm:prSet presAssocID="{01024E1A-19C2-4B75-B981-C12F84362812}" presName="sibTrans" presStyleCnt="0"/>
      <dgm:spPr/>
    </dgm:pt>
    <dgm:pt modelId="{692018BE-5A46-4F89-8958-89163EBE14BB}" type="pres">
      <dgm:prSet presAssocID="{A43EB9FF-3DA4-4565-92FA-939A40C89763}" presName="compNode" presStyleCnt="0"/>
      <dgm:spPr/>
    </dgm:pt>
    <dgm:pt modelId="{DACDB0DD-FB4C-429C-80C7-E2BE9049AA2F}" type="pres">
      <dgm:prSet presAssocID="{A43EB9FF-3DA4-4565-92FA-939A40C89763}" presName="bgRect" presStyleLbl="bgShp" presStyleIdx="2" presStyleCnt="3"/>
      <dgm:spPr/>
    </dgm:pt>
    <dgm:pt modelId="{F032AA53-DF53-415C-A4C9-6A7BB5A7F12D}" type="pres">
      <dgm:prSet presAssocID="{A43EB9FF-3DA4-4565-92FA-939A40C897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D469F7E-78A2-4F8F-BEC6-3CC4CAB520D6}" type="pres">
      <dgm:prSet presAssocID="{A43EB9FF-3DA4-4565-92FA-939A40C89763}" presName="spaceRect" presStyleCnt="0"/>
      <dgm:spPr/>
    </dgm:pt>
    <dgm:pt modelId="{E06AAE5E-B25A-4104-B033-0D355C5CFB9D}" type="pres">
      <dgm:prSet presAssocID="{A43EB9FF-3DA4-4565-92FA-939A40C897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7365645-A710-42C1-86A2-E0A154A80C56}" type="presOf" srcId="{A43EB9FF-3DA4-4565-92FA-939A40C89763}" destId="{E06AAE5E-B25A-4104-B033-0D355C5CFB9D}" srcOrd="0" destOrd="0" presId="urn:microsoft.com/office/officeart/2018/2/layout/IconVerticalSolidList"/>
    <dgm:cxn modelId="{F2A3D254-377D-4DCA-BA92-552F7B8DAF98}" type="presOf" srcId="{F4719C65-A3C5-4B7A-A03B-1B9D2C6ED733}" destId="{CCADAB4F-E99B-4B58-9C07-ED7D75A96930}" srcOrd="0" destOrd="0" presId="urn:microsoft.com/office/officeart/2018/2/layout/IconVerticalSolidList"/>
    <dgm:cxn modelId="{CC33C883-54E6-4488-9A16-4B677C2A0114}" type="presOf" srcId="{D072D4FD-346E-4BB4-8474-CA939A089975}" destId="{998775FA-4953-4275-B90B-E64CD8FD1B77}" srcOrd="0" destOrd="0" presId="urn:microsoft.com/office/officeart/2018/2/layout/IconVerticalSolidList"/>
    <dgm:cxn modelId="{D8BF4DA8-2527-4ADB-8A2F-8B580085E20C}" srcId="{DC09D63C-7305-4D97-84BB-1D7A37EC794D}" destId="{F4719C65-A3C5-4B7A-A03B-1B9D2C6ED733}" srcOrd="0" destOrd="0" parTransId="{4CDB6C6C-8E0E-49C3-9040-FE00653D174D}" sibTransId="{486E4EF4-DE4D-4E39-A307-8FC520F8FC0B}"/>
    <dgm:cxn modelId="{86F233B2-60B0-4EE5-B84C-D3FF3DDEB2C4}" srcId="{DC09D63C-7305-4D97-84BB-1D7A37EC794D}" destId="{D072D4FD-346E-4BB4-8474-CA939A089975}" srcOrd="1" destOrd="0" parTransId="{DB05A6CA-7CE1-4625-92DF-2A28A7E0079F}" sibTransId="{01024E1A-19C2-4B75-B981-C12F84362812}"/>
    <dgm:cxn modelId="{8A5448E6-090D-498E-B864-287CE12D10A7}" srcId="{DC09D63C-7305-4D97-84BB-1D7A37EC794D}" destId="{A43EB9FF-3DA4-4565-92FA-939A40C89763}" srcOrd="2" destOrd="0" parTransId="{6952468D-DB03-4512-8AFF-7AE8177FBC05}" sibTransId="{6F7D313F-3EFF-4399-8133-54628ED490CF}"/>
    <dgm:cxn modelId="{A89DA3FF-978C-46DE-A94D-F5753DBB04B5}" type="presOf" srcId="{DC09D63C-7305-4D97-84BB-1D7A37EC794D}" destId="{6CD32FE0-2F05-4096-886F-D0494CFE2CD8}" srcOrd="0" destOrd="0" presId="urn:microsoft.com/office/officeart/2018/2/layout/IconVerticalSolidList"/>
    <dgm:cxn modelId="{C8B149D9-0EFE-4BDF-AAE2-F74CDBF1C2C1}" type="presParOf" srcId="{6CD32FE0-2F05-4096-886F-D0494CFE2CD8}" destId="{6BDC82AE-0E2F-4683-9C52-88D84A398EBD}" srcOrd="0" destOrd="0" presId="urn:microsoft.com/office/officeart/2018/2/layout/IconVerticalSolidList"/>
    <dgm:cxn modelId="{594E8006-060E-4EB3-A9A4-9E7BD56887C4}" type="presParOf" srcId="{6BDC82AE-0E2F-4683-9C52-88D84A398EBD}" destId="{8B522441-9008-4ECA-BD74-036673DE7DD0}" srcOrd="0" destOrd="0" presId="urn:microsoft.com/office/officeart/2018/2/layout/IconVerticalSolidList"/>
    <dgm:cxn modelId="{4593807D-E587-4C28-9E65-F9AA8752CFBF}" type="presParOf" srcId="{6BDC82AE-0E2F-4683-9C52-88D84A398EBD}" destId="{0FE45520-EB9A-4728-95E8-5727377FAAE4}" srcOrd="1" destOrd="0" presId="urn:microsoft.com/office/officeart/2018/2/layout/IconVerticalSolidList"/>
    <dgm:cxn modelId="{690C3B90-3894-4258-B93D-C11AF0895164}" type="presParOf" srcId="{6BDC82AE-0E2F-4683-9C52-88D84A398EBD}" destId="{299EB714-5AF2-43CD-AABB-0375C0B1716C}" srcOrd="2" destOrd="0" presId="urn:microsoft.com/office/officeart/2018/2/layout/IconVerticalSolidList"/>
    <dgm:cxn modelId="{2980C4E0-291B-43E9-8CE7-7EDB46C97AB0}" type="presParOf" srcId="{6BDC82AE-0E2F-4683-9C52-88D84A398EBD}" destId="{CCADAB4F-E99B-4B58-9C07-ED7D75A96930}" srcOrd="3" destOrd="0" presId="urn:microsoft.com/office/officeart/2018/2/layout/IconVerticalSolidList"/>
    <dgm:cxn modelId="{34C95454-96AF-462A-84AB-901BA548CCEC}" type="presParOf" srcId="{6CD32FE0-2F05-4096-886F-D0494CFE2CD8}" destId="{A8FA7767-2FCA-4A9B-A2EE-09D132C721F2}" srcOrd="1" destOrd="0" presId="urn:microsoft.com/office/officeart/2018/2/layout/IconVerticalSolidList"/>
    <dgm:cxn modelId="{EA0F1BE3-7559-4E06-AC0B-E7046A2AC94F}" type="presParOf" srcId="{6CD32FE0-2F05-4096-886F-D0494CFE2CD8}" destId="{D20D3507-272B-4171-AB13-ED483E13A694}" srcOrd="2" destOrd="0" presId="urn:microsoft.com/office/officeart/2018/2/layout/IconVerticalSolidList"/>
    <dgm:cxn modelId="{0A13B855-7792-46D9-BEEC-96DCDD2830AC}" type="presParOf" srcId="{D20D3507-272B-4171-AB13-ED483E13A694}" destId="{A8D1590A-95D7-43F3-A140-927335270593}" srcOrd="0" destOrd="0" presId="urn:microsoft.com/office/officeart/2018/2/layout/IconVerticalSolidList"/>
    <dgm:cxn modelId="{75852B30-B673-4428-A75B-73FEF41F14C7}" type="presParOf" srcId="{D20D3507-272B-4171-AB13-ED483E13A694}" destId="{4BE0E7B0-E05B-4427-B5E6-01381483949A}" srcOrd="1" destOrd="0" presId="urn:microsoft.com/office/officeart/2018/2/layout/IconVerticalSolidList"/>
    <dgm:cxn modelId="{735F723D-E62E-423E-B4DB-1ED88F906315}" type="presParOf" srcId="{D20D3507-272B-4171-AB13-ED483E13A694}" destId="{238E680C-7CD2-42AB-A49C-CBB86364BE3D}" srcOrd="2" destOrd="0" presId="urn:microsoft.com/office/officeart/2018/2/layout/IconVerticalSolidList"/>
    <dgm:cxn modelId="{5E37D8B1-B907-4F5B-B42C-F8AA652FAFB9}" type="presParOf" srcId="{D20D3507-272B-4171-AB13-ED483E13A694}" destId="{998775FA-4953-4275-B90B-E64CD8FD1B77}" srcOrd="3" destOrd="0" presId="urn:microsoft.com/office/officeart/2018/2/layout/IconVerticalSolidList"/>
    <dgm:cxn modelId="{D422B703-5CBB-49BB-BD1C-6A2B0AFAA0EE}" type="presParOf" srcId="{6CD32FE0-2F05-4096-886F-D0494CFE2CD8}" destId="{D1DA8FCD-66E2-4A6A-95F4-B24C80251931}" srcOrd="3" destOrd="0" presId="urn:microsoft.com/office/officeart/2018/2/layout/IconVerticalSolidList"/>
    <dgm:cxn modelId="{4A38750C-253F-434C-AD44-9D7995DEBDE0}" type="presParOf" srcId="{6CD32FE0-2F05-4096-886F-D0494CFE2CD8}" destId="{692018BE-5A46-4F89-8958-89163EBE14BB}" srcOrd="4" destOrd="0" presId="urn:microsoft.com/office/officeart/2018/2/layout/IconVerticalSolidList"/>
    <dgm:cxn modelId="{86604CD4-52ED-4067-A811-213755A1062D}" type="presParOf" srcId="{692018BE-5A46-4F89-8958-89163EBE14BB}" destId="{DACDB0DD-FB4C-429C-80C7-E2BE9049AA2F}" srcOrd="0" destOrd="0" presId="urn:microsoft.com/office/officeart/2018/2/layout/IconVerticalSolidList"/>
    <dgm:cxn modelId="{34D5DEFF-343B-4854-A2FC-5CEFE7F34550}" type="presParOf" srcId="{692018BE-5A46-4F89-8958-89163EBE14BB}" destId="{F032AA53-DF53-415C-A4C9-6A7BB5A7F12D}" srcOrd="1" destOrd="0" presId="urn:microsoft.com/office/officeart/2018/2/layout/IconVerticalSolidList"/>
    <dgm:cxn modelId="{2F66CA70-0DC0-4ACD-8750-B37AF95BA797}" type="presParOf" srcId="{692018BE-5A46-4F89-8958-89163EBE14BB}" destId="{0D469F7E-78A2-4F8F-BEC6-3CC4CAB520D6}" srcOrd="2" destOrd="0" presId="urn:microsoft.com/office/officeart/2018/2/layout/IconVerticalSolidList"/>
    <dgm:cxn modelId="{664381BB-8704-4045-B762-71C98D8E86F1}" type="presParOf" srcId="{692018BE-5A46-4F89-8958-89163EBE14BB}" destId="{E06AAE5E-B25A-4104-B033-0D355C5CFB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3527D2-0A7F-4644-B98E-872B6684D20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2565F4-5D0D-4276-96B5-A3BEA0D69F22}">
      <dgm:prSet/>
      <dgm:spPr/>
      <dgm:t>
        <a:bodyPr/>
        <a:lstStyle/>
        <a:p>
          <a:r>
            <a:rPr lang="en-US"/>
            <a:t>The sound-reactive LED strip effectively responds to sound input, creating visually dynamic effects.</a:t>
          </a:r>
        </a:p>
      </dgm:t>
    </dgm:pt>
    <dgm:pt modelId="{C30C5404-E2CF-4509-B36D-691D4709298D}" type="parTrans" cxnId="{5ABDCD84-4161-4C71-89D6-807FD6B7B29F}">
      <dgm:prSet/>
      <dgm:spPr/>
      <dgm:t>
        <a:bodyPr/>
        <a:lstStyle/>
        <a:p>
          <a:endParaRPr lang="en-US"/>
        </a:p>
      </dgm:t>
    </dgm:pt>
    <dgm:pt modelId="{B000FB7D-FF2A-46B5-8B68-CE43A610DD98}" type="sibTrans" cxnId="{5ABDCD84-4161-4C71-89D6-807FD6B7B29F}">
      <dgm:prSet/>
      <dgm:spPr/>
      <dgm:t>
        <a:bodyPr/>
        <a:lstStyle/>
        <a:p>
          <a:endParaRPr lang="en-US"/>
        </a:p>
      </dgm:t>
    </dgm:pt>
    <dgm:pt modelId="{96C118CA-8C8C-4DB8-B2AE-5A8EA84E4BDB}">
      <dgm:prSet/>
      <dgm:spPr/>
      <dgm:t>
        <a:bodyPr/>
        <a:lstStyle/>
        <a:p>
          <a:r>
            <a:rPr lang="en-US"/>
            <a:t>Higher sound levels result in brighter, intense LED colors; lower levels correspond to dimmer, subtler effects.</a:t>
          </a:r>
        </a:p>
      </dgm:t>
    </dgm:pt>
    <dgm:pt modelId="{058365FB-871B-4835-A79E-DD755F0386DA}" type="parTrans" cxnId="{F81E8584-2634-45A2-BD79-6AD3483CCB87}">
      <dgm:prSet/>
      <dgm:spPr/>
      <dgm:t>
        <a:bodyPr/>
        <a:lstStyle/>
        <a:p>
          <a:endParaRPr lang="en-US"/>
        </a:p>
      </dgm:t>
    </dgm:pt>
    <dgm:pt modelId="{B17AC030-6FE3-4894-8A60-9FA5C6CE2A09}" type="sibTrans" cxnId="{F81E8584-2634-45A2-BD79-6AD3483CCB87}">
      <dgm:prSet/>
      <dgm:spPr/>
      <dgm:t>
        <a:bodyPr/>
        <a:lstStyle/>
        <a:p>
          <a:endParaRPr lang="en-US"/>
        </a:p>
      </dgm:t>
    </dgm:pt>
    <dgm:pt modelId="{32B315A7-C0D3-41BD-9932-6C6F8F00CA32}">
      <dgm:prSet/>
      <dgm:spPr/>
      <dgm:t>
        <a:bodyPr/>
        <a:lstStyle/>
        <a:p>
          <a:r>
            <a:rPr lang="en-US"/>
            <a:t>Responsive to different audio inputs, including music beats, voice commands, and environmental noise.</a:t>
          </a:r>
        </a:p>
      </dgm:t>
    </dgm:pt>
    <dgm:pt modelId="{ADB0668F-13CC-4121-B458-83B1AEC26A59}" type="parTrans" cxnId="{1143FADF-3D5B-4250-8C43-DF8D69A30A49}">
      <dgm:prSet/>
      <dgm:spPr/>
      <dgm:t>
        <a:bodyPr/>
        <a:lstStyle/>
        <a:p>
          <a:endParaRPr lang="en-US"/>
        </a:p>
      </dgm:t>
    </dgm:pt>
    <dgm:pt modelId="{06CF9F3E-D86F-44C4-9E8F-359014D998AC}" type="sibTrans" cxnId="{1143FADF-3D5B-4250-8C43-DF8D69A30A49}">
      <dgm:prSet/>
      <dgm:spPr/>
      <dgm:t>
        <a:bodyPr/>
        <a:lstStyle/>
        <a:p>
          <a:endParaRPr lang="en-US"/>
        </a:p>
      </dgm:t>
    </dgm:pt>
    <dgm:pt modelId="{68C6365E-8982-4110-A74E-E5A606AE0EC5}" type="pres">
      <dgm:prSet presAssocID="{793527D2-0A7F-4644-B98E-872B6684D20C}" presName="root" presStyleCnt="0">
        <dgm:presLayoutVars>
          <dgm:dir/>
          <dgm:resizeHandles val="exact"/>
        </dgm:presLayoutVars>
      </dgm:prSet>
      <dgm:spPr/>
    </dgm:pt>
    <dgm:pt modelId="{233EA925-6BD7-485C-8F85-E390B26A4377}" type="pres">
      <dgm:prSet presAssocID="{512565F4-5D0D-4276-96B5-A3BEA0D69F22}" presName="compNode" presStyleCnt="0"/>
      <dgm:spPr/>
    </dgm:pt>
    <dgm:pt modelId="{DBE01146-0700-450A-BAFB-DF6F3D7CCCD9}" type="pres">
      <dgm:prSet presAssocID="{512565F4-5D0D-4276-96B5-A3BEA0D69F22}" presName="bgRect" presStyleLbl="bgShp" presStyleIdx="0" presStyleCnt="3"/>
      <dgm:spPr/>
    </dgm:pt>
    <dgm:pt modelId="{8042799C-DF88-4152-97F7-FDEB1C267A8E}" type="pres">
      <dgm:prSet presAssocID="{512565F4-5D0D-4276-96B5-A3BEA0D69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90C926E6-A898-414D-ACE3-F0AA42CAD1EE}" type="pres">
      <dgm:prSet presAssocID="{512565F4-5D0D-4276-96B5-A3BEA0D69F22}" presName="spaceRect" presStyleCnt="0"/>
      <dgm:spPr/>
    </dgm:pt>
    <dgm:pt modelId="{2E2F7322-92D2-4401-A709-62274E2D4743}" type="pres">
      <dgm:prSet presAssocID="{512565F4-5D0D-4276-96B5-A3BEA0D69F22}" presName="parTx" presStyleLbl="revTx" presStyleIdx="0" presStyleCnt="3">
        <dgm:presLayoutVars>
          <dgm:chMax val="0"/>
          <dgm:chPref val="0"/>
        </dgm:presLayoutVars>
      </dgm:prSet>
      <dgm:spPr/>
    </dgm:pt>
    <dgm:pt modelId="{30BCB1D2-0346-44D9-8D27-BF37370A4179}" type="pres">
      <dgm:prSet presAssocID="{B000FB7D-FF2A-46B5-8B68-CE43A610DD98}" presName="sibTrans" presStyleCnt="0"/>
      <dgm:spPr/>
    </dgm:pt>
    <dgm:pt modelId="{F685BF9F-4292-4327-8878-6C8E260A9F59}" type="pres">
      <dgm:prSet presAssocID="{96C118CA-8C8C-4DB8-B2AE-5A8EA84E4BDB}" presName="compNode" presStyleCnt="0"/>
      <dgm:spPr/>
    </dgm:pt>
    <dgm:pt modelId="{02A49E5F-4ED0-460D-95CC-E3FE2E5ECD2E}" type="pres">
      <dgm:prSet presAssocID="{96C118CA-8C8C-4DB8-B2AE-5A8EA84E4BDB}" presName="bgRect" presStyleLbl="bgShp" presStyleIdx="1" presStyleCnt="3"/>
      <dgm:spPr/>
    </dgm:pt>
    <dgm:pt modelId="{DD9B4211-F336-4227-90E7-14D5BC258707}" type="pres">
      <dgm:prSet presAssocID="{96C118CA-8C8C-4DB8-B2AE-5A8EA84E4B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FF74A9A6-78DB-41E5-ACD9-DCD5B80CB525}" type="pres">
      <dgm:prSet presAssocID="{96C118CA-8C8C-4DB8-B2AE-5A8EA84E4BDB}" presName="spaceRect" presStyleCnt="0"/>
      <dgm:spPr/>
    </dgm:pt>
    <dgm:pt modelId="{66193E10-E3A6-414F-A1F8-207621267DA8}" type="pres">
      <dgm:prSet presAssocID="{96C118CA-8C8C-4DB8-B2AE-5A8EA84E4BDB}" presName="parTx" presStyleLbl="revTx" presStyleIdx="1" presStyleCnt="3">
        <dgm:presLayoutVars>
          <dgm:chMax val="0"/>
          <dgm:chPref val="0"/>
        </dgm:presLayoutVars>
      </dgm:prSet>
      <dgm:spPr/>
    </dgm:pt>
    <dgm:pt modelId="{EC8AA018-34AB-43E6-884B-A1E337A96250}" type="pres">
      <dgm:prSet presAssocID="{B17AC030-6FE3-4894-8A60-9FA5C6CE2A09}" presName="sibTrans" presStyleCnt="0"/>
      <dgm:spPr/>
    </dgm:pt>
    <dgm:pt modelId="{C2C26630-726E-4F36-A032-768C90BFEAB1}" type="pres">
      <dgm:prSet presAssocID="{32B315A7-C0D3-41BD-9932-6C6F8F00CA32}" presName="compNode" presStyleCnt="0"/>
      <dgm:spPr/>
    </dgm:pt>
    <dgm:pt modelId="{C2E14CD3-6E8A-4485-BE6B-5656EE6395B2}" type="pres">
      <dgm:prSet presAssocID="{32B315A7-C0D3-41BD-9932-6C6F8F00CA32}" presName="bgRect" presStyleLbl="bgShp" presStyleIdx="2" presStyleCnt="3"/>
      <dgm:spPr/>
    </dgm:pt>
    <dgm:pt modelId="{07E15B8D-8DDD-4191-BF73-80DBCEE003C8}" type="pres">
      <dgm:prSet presAssocID="{32B315A7-C0D3-41BD-9932-6C6F8F00CA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61A87AD5-7E5A-4261-9E7D-2EA5058DC313}" type="pres">
      <dgm:prSet presAssocID="{32B315A7-C0D3-41BD-9932-6C6F8F00CA32}" presName="spaceRect" presStyleCnt="0"/>
      <dgm:spPr/>
    </dgm:pt>
    <dgm:pt modelId="{9A38C12E-94DE-450A-A530-75BFFD4BE7A5}" type="pres">
      <dgm:prSet presAssocID="{32B315A7-C0D3-41BD-9932-6C6F8F00CA3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07F680-F585-48F5-B213-D48816C2D6A7}" type="presOf" srcId="{96C118CA-8C8C-4DB8-B2AE-5A8EA84E4BDB}" destId="{66193E10-E3A6-414F-A1F8-207621267DA8}" srcOrd="0" destOrd="0" presId="urn:microsoft.com/office/officeart/2018/2/layout/IconVerticalSolidList"/>
    <dgm:cxn modelId="{F81E8584-2634-45A2-BD79-6AD3483CCB87}" srcId="{793527D2-0A7F-4644-B98E-872B6684D20C}" destId="{96C118CA-8C8C-4DB8-B2AE-5A8EA84E4BDB}" srcOrd="1" destOrd="0" parTransId="{058365FB-871B-4835-A79E-DD755F0386DA}" sibTransId="{B17AC030-6FE3-4894-8A60-9FA5C6CE2A09}"/>
    <dgm:cxn modelId="{5ABDCD84-4161-4C71-89D6-807FD6B7B29F}" srcId="{793527D2-0A7F-4644-B98E-872B6684D20C}" destId="{512565F4-5D0D-4276-96B5-A3BEA0D69F22}" srcOrd="0" destOrd="0" parTransId="{C30C5404-E2CF-4509-B36D-691D4709298D}" sibTransId="{B000FB7D-FF2A-46B5-8B68-CE43A610DD98}"/>
    <dgm:cxn modelId="{8B76379C-59A2-4BC5-B206-3AB44D81D2F8}" type="presOf" srcId="{32B315A7-C0D3-41BD-9932-6C6F8F00CA32}" destId="{9A38C12E-94DE-450A-A530-75BFFD4BE7A5}" srcOrd="0" destOrd="0" presId="urn:microsoft.com/office/officeart/2018/2/layout/IconVerticalSolidList"/>
    <dgm:cxn modelId="{17F514C4-80DA-4DA4-8129-194724956233}" type="presOf" srcId="{793527D2-0A7F-4644-B98E-872B6684D20C}" destId="{68C6365E-8982-4110-A74E-E5A606AE0EC5}" srcOrd="0" destOrd="0" presId="urn:microsoft.com/office/officeart/2018/2/layout/IconVerticalSolidList"/>
    <dgm:cxn modelId="{1143FADF-3D5B-4250-8C43-DF8D69A30A49}" srcId="{793527D2-0A7F-4644-B98E-872B6684D20C}" destId="{32B315A7-C0D3-41BD-9932-6C6F8F00CA32}" srcOrd="2" destOrd="0" parTransId="{ADB0668F-13CC-4121-B458-83B1AEC26A59}" sibTransId="{06CF9F3E-D86F-44C4-9E8F-359014D998AC}"/>
    <dgm:cxn modelId="{72422FFA-5687-4591-8A56-03ADE6C25FF2}" type="presOf" srcId="{512565F4-5D0D-4276-96B5-A3BEA0D69F22}" destId="{2E2F7322-92D2-4401-A709-62274E2D4743}" srcOrd="0" destOrd="0" presId="urn:microsoft.com/office/officeart/2018/2/layout/IconVerticalSolidList"/>
    <dgm:cxn modelId="{894A3152-D937-4987-885E-A0B7D064D899}" type="presParOf" srcId="{68C6365E-8982-4110-A74E-E5A606AE0EC5}" destId="{233EA925-6BD7-485C-8F85-E390B26A4377}" srcOrd="0" destOrd="0" presId="urn:microsoft.com/office/officeart/2018/2/layout/IconVerticalSolidList"/>
    <dgm:cxn modelId="{0421D591-A3E3-463E-9290-4AF028088C2B}" type="presParOf" srcId="{233EA925-6BD7-485C-8F85-E390B26A4377}" destId="{DBE01146-0700-450A-BAFB-DF6F3D7CCCD9}" srcOrd="0" destOrd="0" presId="urn:microsoft.com/office/officeart/2018/2/layout/IconVerticalSolidList"/>
    <dgm:cxn modelId="{D016F20F-D586-4762-ACEB-C278F4D6D5E1}" type="presParOf" srcId="{233EA925-6BD7-485C-8F85-E390B26A4377}" destId="{8042799C-DF88-4152-97F7-FDEB1C267A8E}" srcOrd="1" destOrd="0" presId="urn:microsoft.com/office/officeart/2018/2/layout/IconVerticalSolidList"/>
    <dgm:cxn modelId="{5BD62DB9-0FAD-43FC-BEE2-86407D1E25D3}" type="presParOf" srcId="{233EA925-6BD7-485C-8F85-E390B26A4377}" destId="{90C926E6-A898-414D-ACE3-F0AA42CAD1EE}" srcOrd="2" destOrd="0" presId="urn:microsoft.com/office/officeart/2018/2/layout/IconVerticalSolidList"/>
    <dgm:cxn modelId="{7EADD3E2-4D54-4171-81B4-6174B2C98BE7}" type="presParOf" srcId="{233EA925-6BD7-485C-8F85-E390B26A4377}" destId="{2E2F7322-92D2-4401-A709-62274E2D4743}" srcOrd="3" destOrd="0" presId="urn:microsoft.com/office/officeart/2018/2/layout/IconVerticalSolidList"/>
    <dgm:cxn modelId="{DBF9F866-E2CC-4422-B09A-8C045EA0892B}" type="presParOf" srcId="{68C6365E-8982-4110-A74E-E5A606AE0EC5}" destId="{30BCB1D2-0346-44D9-8D27-BF37370A4179}" srcOrd="1" destOrd="0" presId="urn:microsoft.com/office/officeart/2018/2/layout/IconVerticalSolidList"/>
    <dgm:cxn modelId="{A2A8E8B6-A58D-4355-B23C-B8B8AE3C251E}" type="presParOf" srcId="{68C6365E-8982-4110-A74E-E5A606AE0EC5}" destId="{F685BF9F-4292-4327-8878-6C8E260A9F59}" srcOrd="2" destOrd="0" presId="urn:microsoft.com/office/officeart/2018/2/layout/IconVerticalSolidList"/>
    <dgm:cxn modelId="{AEEE9665-AF2C-4431-A908-B0040D2DAB69}" type="presParOf" srcId="{F685BF9F-4292-4327-8878-6C8E260A9F59}" destId="{02A49E5F-4ED0-460D-95CC-E3FE2E5ECD2E}" srcOrd="0" destOrd="0" presId="urn:microsoft.com/office/officeart/2018/2/layout/IconVerticalSolidList"/>
    <dgm:cxn modelId="{0826FC3E-029E-4260-9408-CBD748239CEE}" type="presParOf" srcId="{F685BF9F-4292-4327-8878-6C8E260A9F59}" destId="{DD9B4211-F336-4227-90E7-14D5BC258707}" srcOrd="1" destOrd="0" presId="urn:microsoft.com/office/officeart/2018/2/layout/IconVerticalSolidList"/>
    <dgm:cxn modelId="{25BAE355-6FF9-48D9-84BD-2CD2A95D7DCC}" type="presParOf" srcId="{F685BF9F-4292-4327-8878-6C8E260A9F59}" destId="{FF74A9A6-78DB-41E5-ACD9-DCD5B80CB525}" srcOrd="2" destOrd="0" presId="urn:microsoft.com/office/officeart/2018/2/layout/IconVerticalSolidList"/>
    <dgm:cxn modelId="{BAD9ED72-A379-4213-B361-2F29451BE177}" type="presParOf" srcId="{F685BF9F-4292-4327-8878-6C8E260A9F59}" destId="{66193E10-E3A6-414F-A1F8-207621267DA8}" srcOrd="3" destOrd="0" presId="urn:microsoft.com/office/officeart/2018/2/layout/IconVerticalSolidList"/>
    <dgm:cxn modelId="{5B0B0EDA-C938-4B9D-854F-3E2298B089A3}" type="presParOf" srcId="{68C6365E-8982-4110-A74E-E5A606AE0EC5}" destId="{EC8AA018-34AB-43E6-884B-A1E337A96250}" srcOrd="3" destOrd="0" presId="urn:microsoft.com/office/officeart/2018/2/layout/IconVerticalSolidList"/>
    <dgm:cxn modelId="{3D244BC4-4A7F-417E-A0BA-ECDFB619C97A}" type="presParOf" srcId="{68C6365E-8982-4110-A74E-E5A606AE0EC5}" destId="{C2C26630-726E-4F36-A032-768C90BFEAB1}" srcOrd="4" destOrd="0" presId="urn:microsoft.com/office/officeart/2018/2/layout/IconVerticalSolidList"/>
    <dgm:cxn modelId="{A01F917C-84E3-4D1E-B96E-A40FDEC3F0DD}" type="presParOf" srcId="{C2C26630-726E-4F36-A032-768C90BFEAB1}" destId="{C2E14CD3-6E8A-4485-BE6B-5656EE6395B2}" srcOrd="0" destOrd="0" presId="urn:microsoft.com/office/officeart/2018/2/layout/IconVerticalSolidList"/>
    <dgm:cxn modelId="{66B8FE7A-AED1-48DF-BA73-038AE57DCD21}" type="presParOf" srcId="{C2C26630-726E-4F36-A032-768C90BFEAB1}" destId="{07E15B8D-8DDD-4191-BF73-80DBCEE003C8}" srcOrd="1" destOrd="0" presId="urn:microsoft.com/office/officeart/2018/2/layout/IconVerticalSolidList"/>
    <dgm:cxn modelId="{F99A5923-A158-4591-84B3-6B297E5C80B3}" type="presParOf" srcId="{C2C26630-726E-4F36-A032-768C90BFEAB1}" destId="{61A87AD5-7E5A-4261-9E7D-2EA5058DC313}" srcOrd="2" destOrd="0" presId="urn:microsoft.com/office/officeart/2018/2/layout/IconVerticalSolidList"/>
    <dgm:cxn modelId="{721EA845-F543-4589-AF53-7923C9FE80DF}" type="presParOf" srcId="{C2C26630-726E-4F36-A032-768C90BFEAB1}" destId="{9A38C12E-94DE-450A-A530-75BFFD4BE7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ADFB5-7088-4CC8-BE5A-DD278EE0A58A}">
      <dsp:nvSpPr>
        <dsp:cNvPr id="0" name=""/>
        <dsp:cNvSpPr/>
      </dsp:nvSpPr>
      <dsp:spPr>
        <a:xfrm>
          <a:off x="0" y="424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EFBD8-FC06-4D4C-A7E0-0536BADEE772}">
      <dsp:nvSpPr>
        <dsp:cNvPr id="0" name=""/>
        <dsp:cNvSpPr/>
      </dsp:nvSpPr>
      <dsp:spPr>
        <a:xfrm>
          <a:off x="300543" y="223969"/>
          <a:ext cx="546442" cy="546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7A370-4315-493E-9D6C-762532DB437F}">
      <dsp:nvSpPr>
        <dsp:cNvPr id="0" name=""/>
        <dsp:cNvSpPr/>
      </dsp:nvSpPr>
      <dsp:spPr>
        <a:xfrm>
          <a:off x="1147529" y="424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Sound-reactive LED lighting systems synchronize visual effects with audio input, enhancing user experiences.</a:t>
          </a:r>
        </a:p>
      </dsp:txBody>
      <dsp:txXfrm>
        <a:off x="1147529" y="424"/>
        <a:ext cx="9368070" cy="993532"/>
      </dsp:txXfrm>
    </dsp:sp>
    <dsp:sp modelId="{8EAA22C6-20FD-4793-9A9C-736A047A0952}">
      <dsp:nvSpPr>
        <dsp:cNvPr id="0" name=""/>
        <dsp:cNvSpPr/>
      </dsp:nvSpPr>
      <dsp:spPr>
        <a:xfrm>
          <a:off x="0" y="1242339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F7073-B1D4-4EE4-B7CC-30B7F1569ED7}">
      <dsp:nvSpPr>
        <dsp:cNvPr id="0" name=""/>
        <dsp:cNvSpPr/>
      </dsp:nvSpPr>
      <dsp:spPr>
        <a:xfrm>
          <a:off x="300543" y="1465884"/>
          <a:ext cx="546442" cy="5464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B728C-65CA-451C-AFA7-3041A09FEA42}">
      <dsp:nvSpPr>
        <dsp:cNvPr id="0" name=""/>
        <dsp:cNvSpPr/>
      </dsp:nvSpPr>
      <dsp:spPr>
        <a:xfrm>
          <a:off x="1147529" y="1242339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Aim: Developing a sound-reactive LED strip system integrated with an audio sensor.</a:t>
          </a:r>
        </a:p>
      </dsp:txBody>
      <dsp:txXfrm>
        <a:off x="1147529" y="1242339"/>
        <a:ext cx="9368070" cy="993532"/>
      </dsp:txXfrm>
    </dsp:sp>
    <dsp:sp modelId="{CD3A6F10-BCD6-4522-B16C-30C6726AE23C}">
      <dsp:nvSpPr>
        <dsp:cNvPr id="0" name=""/>
        <dsp:cNvSpPr/>
      </dsp:nvSpPr>
      <dsp:spPr>
        <a:xfrm>
          <a:off x="0" y="2484255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B07FC-3D34-458A-B09E-AADAD3EA797C}">
      <dsp:nvSpPr>
        <dsp:cNvPr id="0" name=""/>
        <dsp:cNvSpPr/>
      </dsp:nvSpPr>
      <dsp:spPr>
        <a:xfrm>
          <a:off x="300543" y="2707799"/>
          <a:ext cx="546442" cy="5464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EE796-EDFB-4CDE-8D51-140D1B2B4EC8}">
      <dsp:nvSpPr>
        <dsp:cNvPr id="0" name=""/>
        <dsp:cNvSpPr/>
      </dsp:nvSpPr>
      <dsp:spPr>
        <a:xfrm>
          <a:off x="1147529" y="2484255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Methodology: Hardware setup, programming, and testing for responsiveness to different audio inputs.</a:t>
          </a:r>
        </a:p>
      </dsp:txBody>
      <dsp:txXfrm>
        <a:off x="1147529" y="2484255"/>
        <a:ext cx="9368070" cy="993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573C9-89E2-4E5D-99D6-4D7A86C514F0}">
      <dsp:nvSpPr>
        <dsp:cNvPr id="0" name=""/>
        <dsp:cNvSpPr/>
      </dsp:nvSpPr>
      <dsp:spPr>
        <a:xfrm>
          <a:off x="0" y="565209"/>
          <a:ext cx="10515600" cy="10434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A4783-EE11-4C2D-B333-7FBAA36579B2}">
      <dsp:nvSpPr>
        <dsp:cNvPr id="0" name=""/>
        <dsp:cNvSpPr/>
      </dsp:nvSpPr>
      <dsp:spPr>
        <a:xfrm>
          <a:off x="315647" y="799988"/>
          <a:ext cx="573904" cy="573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E5876-DD25-4AFD-AC91-034AC581B294}">
      <dsp:nvSpPr>
        <dsp:cNvPr id="0" name=""/>
        <dsp:cNvSpPr/>
      </dsp:nvSpPr>
      <dsp:spPr>
        <a:xfrm>
          <a:off x="1205200" y="565209"/>
          <a:ext cx="9310399" cy="1043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33" tIns="110433" rIns="110433" bIns="1104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Connect RGB LED strip and audio sensor to the Arduino microcontroller.</a:t>
          </a:r>
          <a:endParaRPr lang="en-US" sz="2500" kern="1200"/>
        </a:p>
      </dsp:txBody>
      <dsp:txXfrm>
        <a:off x="1205200" y="565209"/>
        <a:ext cx="9310399" cy="1043463"/>
      </dsp:txXfrm>
    </dsp:sp>
    <dsp:sp modelId="{071ABE13-B337-4592-AA56-C2797B0A0052}">
      <dsp:nvSpPr>
        <dsp:cNvPr id="0" name=""/>
        <dsp:cNvSpPr/>
      </dsp:nvSpPr>
      <dsp:spPr>
        <a:xfrm>
          <a:off x="0" y="1869538"/>
          <a:ext cx="10515600" cy="10434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B8642-5CED-4351-A828-E0050DF5D1D1}">
      <dsp:nvSpPr>
        <dsp:cNvPr id="0" name=""/>
        <dsp:cNvSpPr/>
      </dsp:nvSpPr>
      <dsp:spPr>
        <a:xfrm>
          <a:off x="315647" y="2104318"/>
          <a:ext cx="573904" cy="573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63C33-924C-483E-9714-7C50766353C3}">
      <dsp:nvSpPr>
        <dsp:cNvPr id="0" name=""/>
        <dsp:cNvSpPr/>
      </dsp:nvSpPr>
      <dsp:spPr>
        <a:xfrm>
          <a:off x="1205200" y="1869538"/>
          <a:ext cx="9310399" cy="1043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33" tIns="110433" rIns="110433" bIns="11043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Wiring involves digital output pins for the LED strip and power/analog pins for the sensor.</a:t>
          </a:r>
          <a:endParaRPr lang="en-US" sz="2500" kern="1200"/>
        </a:p>
      </dsp:txBody>
      <dsp:txXfrm>
        <a:off x="1205200" y="1869538"/>
        <a:ext cx="9310399" cy="1043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22441-9008-4ECA-BD74-036673DE7DD0}">
      <dsp:nvSpPr>
        <dsp:cNvPr id="0" name=""/>
        <dsp:cNvSpPr/>
      </dsp:nvSpPr>
      <dsp:spPr>
        <a:xfrm>
          <a:off x="0" y="448"/>
          <a:ext cx="7420819" cy="10502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45520-EB9A-4728-95E8-5727377FAAE4}">
      <dsp:nvSpPr>
        <dsp:cNvPr id="0" name=""/>
        <dsp:cNvSpPr/>
      </dsp:nvSpPr>
      <dsp:spPr>
        <a:xfrm>
          <a:off x="317689" y="236747"/>
          <a:ext cx="577618" cy="577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DAB4F-E99B-4B58-9C07-ED7D75A96930}">
      <dsp:nvSpPr>
        <dsp:cNvPr id="0" name=""/>
        <dsp:cNvSpPr/>
      </dsp:nvSpPr>
      <dsp:spPr>
        <a:xfrm>
          <a:off x="1212997" y="448"/>
          <a:ext cx="6207821" cy="105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48" tIns="111148" rIns="111148" bIns="1111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Write Arduino code to read sound input from the sensor and control LED strip brightness and color.</a:t>
          </a:r>
          <a:endParaRPr lang="en-US" sz="2100" kern="1200"/>
        </a:p>
      </dsp:txBody>
      <dsp:txXfrm>
        <a:off x="1212997" y="448"/>
        <a:ext cx="6207821" cy="1050214"/>
      </dsp:txXfrm>
    </dsp:sp>
    <dsp:sp modelId="{A8D1590A-95D7-43F3-A140-927335270593}">
      <dsp:nvSpPr>
        <dsp:cNvPr id="0" name=""/>
        <dsp:cNvSpPr/>
      </dsp:nvSpPr>
      <dsp:spPr>
        <a:xfrm>
          <a:off x="0" y="1313217"/>
          <a:ext cx="7420819" cy="10502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0E7B0-E05B-4427-B5E6-01381483949A}">
      <dsp:nvSpPr>
        <dsp:cNvPr id="0" name=""/>
        <dsp:cNvSpPr/>
      </dsp:nvSpPr>
      <dsp:spPr>
        <a:xfrm>
          <a:off x="317689" y="1549515"/>
          <a:ext cx="577618" cy="577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775FA-4953-4275-B90B-E64CD8FD1B77}">
      <dsp:nvSpPr>
        <dsp:cNvPr id="0" name=""/>
        <dsp:cNvSpPr/>
      </dsp:nvSpPr>
      <dsp:spPr>
        <a:xfrm>
          <a:off x="1212997" y="1313217"/>
          <a:ext cx="6207821" cy="105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48" tIns="111148" rIns="111148" bIns="1111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 dirty="0"/>
            <a:t>Utilize libraries like Fast LED for LED control and color manipulation.</a:t>
          </a:r>
          <a:endParaRPr lang="en-US" sz="2100" kern="1200" dirty="0"/>
        </a:p>
      </dsp:txBody>
      <dsp:txXfrm>
        <a:off x="1212997" y="1313217"/>
        <a:ext cx="6207821" cy="1050214"/>
      </dsp:txXfrm>
    </dsp:sp>
    <dsp:sp modelId="{DACDB0DD-FB4C-429C-80C7-E2BE9049AA2F}">
      <dsp:nvSpPr>
        <dsp:cNvPr id="0" name=""/>
        <dsp:cNvSpPr/>
      </dsp:nvSpPr>
      <dsp:spPr>
        <a:xfrm>
          <a:off x="0" y="2625985"/>
          <a:ext cx="7420819" cy="10502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2AA53-DF53-415C-A4C9-6A7BB5A7F12D}">
      <dsp:nvSpPr>
        <dsp:cNvPr id="0" name=""/>
        <dsp:cNvSpPr/>
      </dsp:nvSpPr>
      <dsp:spPr>
        <a:xfrm>
          <a:off x="317689" y="2862283"/>
          <a:ext cx="577618" cy="577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AAE5E-B25A-4104-B033-0D355C5CFB9D}">
      <dsp:nvSpPr>
        <dsp:cNvPr id="0" name=""/>
        <dsp:cNvSpPr/>
      </dsp:nvSpPr>
      <dsp:spPr>
        <a:xfrm>
          <a:off x="1212997" y="2625985"/>
          <a:ext cx="6207821" cy="1050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48" tIns="111148" rIns="111148" bIns="1111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Implement algorithms for smooth transitions and visually appealing effects.</a:t>
          </a:r>
          <a:endParaRPr lang="en-US" sz="2100" kern="1200"/>
        </a:p>
      </dsp:txBody>
      <dsp:txXfrm>
        <a:off x="1212997" y="2625985"/>
        <a:ext cx="6207821" cy="10502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01146-0700-450A-BAFB-DF6F3D7CCCD9}">
      <dsp:nvSpPr>
        <dsp:cNvPr id="0" name=""/>
        <dsp:cNvSpPr/>
      </dsp:nvSpPr>
      <dsp:spPr>
        <a:xfrm>
          <a:off x="0" y="424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2799C-DF88-4152-97F7-FDEB1C267A8E}">
      <dsp:nvSpPr>
        <dsp:cNvPr id="0" name=""/>
        <dsp:cNvSpPr/>
      </dsp:nvSpPr>
      <dsp:spPr>
        <a:xfrm>
          <a:off x="300543" y="223969"/>
          <a:ext cx="546442" cy="546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F7322-92D2-4401-A709-62274E2D4743}">
      <dsp:nvSpPr>
        <dsp:cNvPr id="0" name=""/>
        <dsp:cNvSpPr/>
      </dsp:nvSpPr>
      <dsp:spPr>
        <a:xfrm>
          <a:off x="1147529" y="424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sound-reactive LED strip effectively responds to sound input, creating visually dynamic effects.</a:t>
          </a:r>
        </a:p>
      </dsp:txBody>
      <dsp:txXfrm>
        <a:off x="1147529" y="424"/>
        <a:ext cx="9368070" cy="993532"/>
      </dsp:txXfrm>
    </dsp:sp>
    <dsp:sp modelId="{02A49E5F-4ED0-460D-95CC-E3FE2E5ECD2E}">
      <dsp:nvSpPr>
        <dsp:cNvPr id="0" name=""/>
        <dsp:cNvSpPr/>
      </dsp:nvSpPr>
      <dsp:spPr>
        <a:xfrm>
          <a:off x="0" y="1242339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B4211-F336-4227-90E7-14D5BC258707}">
      <dsp:nvSpPr>
        <dsp:cNvPr id="0" name=""/>
        <dsp:cNvSpPr/>
      </dsp:nvSpPr>
      <dsp:spPr>
        <a:xfrm>
          <a:off x="300543" y="1465884"/>
          <a:ext cx="546442" cy="5464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93E10-E3A6-414F-A1F8-207621267DA8}">
      <dsp:nvSpPr>
        <dsp:cNvPr id="0" name=""/>
        <dsp:cNvSpPr/>
      </dsp:nvSpPr>
      <dsp:spPr>
        <a:xfrm>
          <a:off x="1147529" y="1242339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Higher sound levels result in brighter, intense LED colors; lower levels correspond to dimmer, subtler effects.</a:t>
          </a:r>
        </a:p>
      </dsp:txBody>
      <dsp:txXfrm>
        <a:off x="1147529" y="1242339"/>
        <a:ext cx="9368070" cy="993532"/>
      </dsp:txXfrm>
    </dsp:sp>
    <dsp:sp modelId="{C2E14CD3-6E8A-4485-BE6B-5656EE6395B2}">
      <dsp:nvSpPr>
        <dsp:cNvPr id="0" name=""/>
        <dsp:cNvSpPr/>
      </dsp:nvSpPr>
      <dsp:spPr>
        <a:xfrm>
          <a:off x="0" y="2484255"/>
          <a:ext cx="10515600" cy="99353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15B8D-8DDD-4191-BF73-80DBCEE003C8}">
      <dsp:nvSpPr>
        <dsp:cNvPr id="0" name=""/>
        <dsp:cNvSpPr/>
      </dsp:nvSpPr>
      <dsp:spPr>
        <a:xfrm>
          <a:off x="300543" y="2707799"/>
          <a:ext cx="546442" cy="5464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8C12E-94DE-450A-A530-75BFFD4BE7A5}">
      <dsp:nvSpPr>
        <dsp:cNvPr id="0" name=""/>
        <dsp:cNvSpPr/>
      </dsp:nvSpPr>
      <dsp:spPr>
        <a:xfrm>
          <a:off x="1147529" y="2484255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Responsive to different audio inputs, including music beats, voice commands, and environmental noise.</a:t>
          </a:r>
        </a:p>
      </dsp:txBody>
      <dsp:txXfrm>
        <a:off x="1147529" y="2484255"/>
        <a:ext cx="9368070" cy="99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7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/>
              <a:t>Sound Reactive LED Strip with Audio Sensor.</a:t>
            </a:r>
          </a:p>
        </p:txBody>
      </p:sp>
      <p:pic>
        <p:nvPicPr>
          <p:cNvPr id="14" name="Video 13" descr="Blue Looping Light">
            <a:extLst>
              <a:ext uri="{FF2B5EF4-FFF2-40B4-BE49-F238E27FC236}">
                <a16:creationId xmlns:a16="http://schemas.microsoft.com/office/drawing/2014/main" id="{537CBD91-EA66-CCD2-3944-B5271B3B2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373" r="32079" b="-1"/>
          <a:stretch/>
        </p:blipFill>
        <p:spPr>
          <a:xfrm>
            <a:off x="336550" y="356447"/>
            <a:ext cx="5303640" cy="6145106"/>
          </a:xfrm>
          <a:prstGeom prst="rect">
            <a:avLst/>
          </a:prstGeom>
          <a:noFill/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>
            <a:normAutofit/>
          </a:bodyPr>
          <a:lstStyle/>
          <a:p>
            <a:r>
              <a:rPr lang="en-US"/>
              <a:t>PRESENTATION</a:t>
            </a:r>
          </a:p>
          <a:p>
            <a:r>
              <a:rPr lang="en-US"/>
              <a:t>By </a:t>
            </a:r>
          </a:p>
          <a:p>
            <a:r>
              <a:rPr lang="en-US"/>
              <a:t>Group 8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88D944CA-ADFB-3C79-83E5-A61368A4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noProof="0" dirty="0"/>
              <a:t>Testing</a:t>
            </a: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/>
          <a:lstStyle/>
          <a:p>
            <a:r>
              <a:rPr lang="en-US" dirty="0"/>
              <a:t>Evaluate system responsiveness with various audio inputs: music, speech, ambient noise.</a:t>
            </a:r>
          </a:p>
          <a:p>
            <a:r>
              <a:rPr lang="en-US" dirty="0"/>
              <a:t>Monitor LED behavior in real-time and adjust code for improved performance.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436320721_7873134279397590_1297822774400130896_n">
            <a:hlinkClick r:id="" action="ppaction://media"/>
            <a:extLst>
              <a:ext uri="{FF2B5EF4-FFF2-40B4-BE49-F238E27FC236}">
                <a16:creationId xmlns:a16="http://schemas.microsoft.com/office/drawing/2014/main" id="{47373626-46F7-F311-756C-2E3F607ED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2" y="0"/>
            <a:ext cx="7208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843AD07-8AAE-C7F6-1FB0-1F8BD8B1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00676A5-A4D0-7B1A-5961-7C338D56829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836881375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pPr lvl="0"/>
            <a:r>
              <a:rPr lang="en-US" noProof="0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>
            <a:normAutofit/>
          </a:bodyPr>
          <a:lstStyle/>
          <a:p>
            <a:r>
              <a:rPr lang="en-US" dirty="0"/>
              <a:t>Interactive installations: art exhibits, performance stages, interactive displays.</a:t>
            </a:r>
          </a:p>
          <a:p>
            <a:r>
              <a:rPr lang="en-US" dirty="0"/>
              <a:t>Live performances: synchronized lighting effects with music or spoken word.</a:t>
            </a:r>
          </a:p>
          <a:p>
            <a:r>
              <a:rPr lang="en-US" dirty="0"/>
              <a:t>Ambient lighting: dynamic environments in homes, clubs, restaurants, or events</a:t>
            </a: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92" r="-1" b="24792"/>
          <a:stretch/>
        </p:blipFill>
        <p:spPr>
          <a:xfrm>
            <a:off x="4927600" y="2465539"/>
            <a:ext cx="6315069" cy="372375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9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3E3403ED-2300-D2BC-141C-C031FEBCB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0"/>
            <a:ext cx="746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D7EC-657B-3168-9134-3C2FF4EC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Discussion: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9C56-9671-5400-CF99-A6DBC644B94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Integration Potential: The successful implementation of the sound-reactive LED strip system underscores the potential of integrating audio sensors with LED technology.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Versatility: Such systems offer versatility in applications, including interactive installations, live performances, and ambient lighting in various settings.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Considerations: Factors such as sensor range, sensitivity, and programming complexity are crucial considerations for optimizing system performance.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A1FC1F3-BCBC-7A3E-23A9-8A08E942244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B8076-E43A-F0FE-ED19-CEA699D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BC81-E54E-5AA9-BA3D-92A8CCFF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5CE6-DD7F-608C-2E32-3C34EDE7619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002280" y="2470150"/>
            <a:ext cx="8881891" cy="4387850"/>
          </a:xfrm>
        </p:spPr>
        <p:txBody>
          <a:bodyPr/>
          <a:lstStyle/>
          <a:p>
            <a:r>
              <a:rPr lang="en-US" dirty="0"/>
              <a:t>Feasibility: The project demonstrates the feasibility of integrating audio input with LED technology, offering creative possibilities for interactive lighting systems.</a:t>
            </a:r>
          </a:p>
          <a:p>
            <a:endParaRPr lang="en-US" dirty="0"/>
          </a:p>
          <a:p>
            <a:r>
              <a:rPr lang="en-US" dirty="0"/>
              <a:t>Achievements: Through hardware implementation, microcontroller programming, and real-time testing, the system achieved its objectives effectively.</a:t>
            </a:r>
          </a:p>
          <a:p>
            <a:endParaRPr lang="en-US" dirty="0"/>
          </a:p>
          <a:p>
            <a:r>
              <a:rPr lang="en-US" dirty="0"/>
              <a:t>Innovation: This project contributes to the advancement of interactive lighting technologies, opening avenues for creative expression and innovation.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71C3-64CE-129F-3659-8201EAF8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895E-660A-38B0-273B-A16C22F2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Group members</a:t>
            </a:r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DB05EE38-50D1-6641-5383-364EB4289E8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369" y="2560638"/>
            <a:ext cx="10515255" cy="3478212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3200" dirty="0"/>
              <a:t>1. FAHIMA ISLAM	</a:t>
            </a:r>
          </a:p>
          <a:p>
            <a:r>
              <a:rPr lang="en-US" sz="3200" dirty="0"/>
              <a:t>	2. S M SARAR SAKIB</a:t>
            </a:r>
          </a:p>
          <a:p>
            <a:r>
              <a:rPr lang="en-US" sz="3200" dirty="0"/>
              <a:t>	3. MD. FAZLEH RABBI YAHIA PRANTO	</a:t>
            </a:r>
          </a:p>
          <a:p>
            <a:r>
              <a:rPr lang="en-US" sz="3200" dirty="0"/>
              <a:t>        4. TOUHIDUL ISLAM MASFI	</a:t>
            </a:r>
          </a:p>
          <a:p>
            <a:r>
              <a:rPr lang="en-US" sz="3200" dirty="0"/>
              <a:t>	5. SOUMEN DAS</a:t>
            </a:r>
          </a:p>
          <a:p>
            <a:r>
              <a:rPr lang="en-US" sz="3200" dirty="0"/>
              <a:t>		</a:t>
            </a:r>
          </a:p>
          <a:p>
            <a:r>
              <a:rPr lang="en-US" sz="1600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D05F3-8821-B169-6723-E88615D4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7854-D35F-0C6B-384B-0931D1F77583}"/>
              </a:ext>
            </a:extLst>
          </p:cNvPr>
          <p:cNvSpPr txBox="1"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630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/>
              <a:t> Contents: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8604018" cy="39585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Introduction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Objective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Theory and Methodology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Materials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Hardware Setup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Programming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Testing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Results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Applications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Discussions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Conclusion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A414A50-0394-469B-B500-9C43AAEF882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2573F67-55EA-C5FB-95E1-5385A205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Introduction:</a:t>
            </a:r>
          </a:p>
        </p:txBody>
      </p:sp>
      <p:pic>
        <p:nvPicPr>
          <p:cNvPr id="8" name="Content Placeholder 7" descr="A sound mixer with lights and sound waves&#10;&#10;Description automatically generated with medium confidence">
            <a:extLst>
              <a:ext uri="{FF2B5EF4-FFF2-40B4-BE49-F238E27FC236}">
                <a16:creationId xmlns:a16="http://schemas.microsoft.com/office/drawing/2014/main" id="{C0CAEA6F-00C8-ACF1-C87F-21F2070505F8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/>
          <a:srcRect l="6618" r="7630" b="-2"/>
          <a:stretch/>
        </p:blipFill>
        <p:spPr>
          <a:xfrm>
            <a:off x="336550" y="336550"/>
            <a:ext cx="5303640" cy="6184900"/>
          </a:xfrm>
          <a:noFill/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Sound-reactive LED systems synchronize visual effects with audio, enriching experiences in entertainment, art, and ambient settings.</a:t>
            </a:r>
          </a:p>
          <a:p>
            <a:pPr>
              <a:lnSpc>
                <a:spcPct val="110000"/>
              </a:lnSpc>
            </a:pPr>
            <a:r>
              <a:rPr lang="en-US" sz="1500"/>
              <a:t>Our project integrates an audio sensor with an LED strip, aiming to automate fan control and provide hands-on learning of electronic components.</a:t>
            </a:r>
          </a:p>
          <a:p>
            <a:pPr>
              <a:lnSpc>
                <a:spcPct val="110000"/>
              </a:lnSpc>
            </a:pPr>
            <a:r>
              <a:rPr lang="en-US" sz="1500"/>
              <a:t>The report discusses theory, methodology, and outcomes, showcasing the system's potential applications in diverse environments.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2F96BE7-4F85-A760-D621-A7472708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b="1" i="0">
                <a:effectLst/>
                <a:highlight>
                  <a:srgbClr val="212121"/>
                </a:highlight>
              </a:rPr>
              <a:t>Objective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/>
          <a:srcRect l="12104" r="2143" b="-2"/>
          <a:stretch/>
        </p:blipFill>
        <p:spPr>
          <a:xfrm>
            <a:off x="336550" y="336550"/>
            <a:ext cx="5303640" cy="6184900"/>
          </a:xfrm>
          <a:noFill/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Providing a practical understanding of electronic components: sensors, Arduino microcontroller, RGB LED strip, and jumper wires.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Theory and Methodology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1024D2-278F-B846-12BA-ABDDAB9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A3FC562-0399-0EAC-3FBF-DC66BCC2C1E4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410968702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Materials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with Arduino IDE for coding.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RGB LED </a:t>
            </a:r>
            <a:r>
              <a:rPr lang="en-US" sz="1400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Strip (1) </a:t>
            </a:r>
            <a:endParaRPr lang="en-US" sz="14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Mosfet</a:t>
            </a:r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Resistors (1 each)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Power Supply (1)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Arduino (1)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Project Board (1) 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Sensor (1)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Jumper Wires (12)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4075D90-C16F-A4F1-24AA-9991FE48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 dirty="0"/>
              <a:t>Hardware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46EBD8A-CD95-443B-63CE-B33A77B2AEB1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01226887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 dirty="0"/>
              <a:t>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484EFBD-67A9-4295-9302-E644282D7C86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446299762"/>
              </p:ext>
            </p:extLst>
          </p:nvPr>
        </p:nvGraphicFramePr>
        <p:xfrm>
          <a:off x="3305669" y="2470150"/>
          <a:ext cx="7420819" cy="3676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{31FA4C40-E2A7-419D-8004-7A0B01E5E7ED}tf11936837_win32</Template>
  <TotalTime>51</TotalTime>
  <Words>620</Words>
  <Application>Microsoft Office PowerPoint</Application>
  <PresentationFormat>Widescreen</PresentationFormat>
  <Paragraphs>105</Paragraphs>
  <Slides>15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</vt:lpstr>
      <vt:lpstr>Biome</vt:lpstr>
      <vt:lpstr>Calibri</vt:lpstr>
      <vt:lpstr>Times New Roman</vt:lpstr>
      <vt:lpstr>Custom</vt:lpstr>
      <vt:lpstr>Sound Reactive LED Strip with Audio Sensor.</vt:lpstr>
      <vt:lpstr>Group members</vt:lpstr>
      <vt:lpstr> Contents:</vt:lpstr>
      <vt:lpstr>Introduction:</vt:lpstr>
      <vt:lpstr>Objective</vt:lpstr>
      <vt:lpstr>Theory and Methodology</vt:lpstr>
      <vt:lpstr>Materials</vt:lpstr>
      <vt:lpstr>Hardware Setup</vt:lpstr>
      <vt:lpstr>Programming</vt:lpstr>
      <vt:lpstr>Testing</vt:lpstr>
      <vt:lpstr>Results</vt:lpstr>
      <vt:lpstr>Applications</vt:lpstr>
      <vt:lpstr>Discussion:</vt:lpstr>
      <vt:lpstr>Conclusion: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Reactive LED Strip with Audio Sensor.</dc:title>
  <dc:creator>FAHIMA ISLAM</dc:creator>
  <cp:lastModifiedBy>S M SARAR SAKIB</cp:lastModifiedBy>
  <cp:revision>3</cp:revision>
  <dcterms:created xsi:type="dcterms:W3CDTF">2024-05-14T15:49:11Z</dcterms:created>
  <dcterms:modified xsi:type="dcterms:W3CDTF">2024-05-14T16:47:12Z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